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60"/>
  </p:normalViewPr>
  <p:slideViewPr>
    <p:cSldViewPr>
      <p:cViewPr varScale="1">
        <p:scale>
          <a:sx n="54" d="100"/>
          <a:sy n="54" d="100"/>
        </p:scale>
        <p:origin x="84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769986"/>
            <a:ext cx="7086600" cy="1517015"/>
          </a:xfrm>
          <a:custGeom>
            <a:avLst/>
            <a:gdLst/>
            <a:ahLst/>
            <a:cxnLst/>
            <a:rect l="l" t="t" r="r" b="b"/>
            <a:pathLst>
              <a:path w="7086600" h="1517015">
                <a:moveTo>
                  <a:pt x="0" y="0"/>
                </a:moveTo>
                <a:lnTo>
                  <a:pt x="6211007" y="0"/>
                </a:lnTo>
                <a:lnTo>
                  <a:pt x="7086167" y="1517013"/>
                </a:lnTo>
                <a:lnTo>
                  <a:pt x="0" y="1517013"/>
                </a:lnTo>
                <a:lnTo>
                  <a:pt x="0" y="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86101" y="3116127"/>
            <a:ext cx="11523980" cy="4056379"/>
          </a:xfrm>
          <a:custGeom>
            <a:avLst/>
            <a:gdLst/>
            <a:ahLst/>
            <a:cxnLst/>
            <a:rect l="l" t="t" r="r" b="b"/>
            <a:pathLst>
              <a:path w="11523980" h="4056379">
                <a:moveTo>
                  <a:pt x="11015690" y="4055992"/>
                </a:moveTo>
                <a:lnTo>
                  <a:pt x="508236" y="4055992"/>
                </a:lnTo>
                <a:lnTo>
                  <a:pt x="459390" y="4053659"/>
                </a:lnTo>
                <a:lnTo>
                  <a:pt x="411836" y="4046802"/>
                </a:lnTo>
                <a:lnTo>
                  <a:pt x="365789" y="4035639"/>
                </a:lnTo>
                <a:lnTo>
                  <a:pt x="321465" y="4020383"/>
                </a:lnTo>
                <a:lnTo>
                  <a:pt x="279079" y="4001250"/>
                </a:lnTo>
                <a:lnTo>
                  <a:pt x="238846" y="3978455"/>
                </a:lnTo>
                <a:lnTo>
                  <a:pt x="200983" y="3952215"/>
                </a:lnTo>
                <a:lnTo>
                  <a:pt x="165703" y="3922744"/>
                </a:lnTo>
                <a:lnTo>
                  <a:pt x="133223" y="3890258"/>
                </a:lnTo>
                <a:lnTo>
                  <a:pt x="103757" y="3854971"/>
                </a:lnTo>
                <a:lnTo>
                  <a:pt x="77522" y="3817101"/>
                </a:lnTo>
                <a:lnTo>
                  <a:pt x="54732" y="3776861"/>
                </a:lnTo>
                <a:lnTo>
                  <a:pt x="35602" y="3734467"/>
                </a:lnTo>
                <a:lnTo>
                  <a:pt x="20349" y="3690135"/>
                </a:lnTo>
                <a:lnTo>
                  <a:pt x="9187" y="3644079"/>
                </a:lnTo>
                <a:lnTo>
                  <a:pt x="2332" y="3596517"/>
                </a:lnTo>
                <a:lnTo>
                  <a:pt x="0" y="3547661"/>
                </a:lnTo>
                <a:lnTo>
                  <a:pt x="0" y="508330"/>
                </a:lnTo>
                <a:lnTo>
                  <a:pt x="2332" y="459475"/>
                </a:lnTo>
                <a:lnTo>
                  <a:pt x="9187" y="411912"/>
                </a:lnTo>
                <a:lnTo>
                  <a:pt x="20349" y="365857"/>
                </a:lnTo>
                <a:lnTo>
                  <a:pt x="35602" y="321524"/>
                </a:lnTo>
                <a:lnTo>
                  <a:pt x="54732" y="279131"/>
                </a:lnTo>
                <a:lnTo>
                  <a:pt x="77522" y="238891"/>
                </a:lnTo>
                <a:lnTo>
                  <a:pt x="103757" y="201020"/>
                </a:lnTo>
                <a:lnTo>
                  <a:pt x="133223" y="165734"/>
                </a:lnTo>
                <a:lnTo>
                  <a:pt x="165703" y="133247"/>
                </a:lnTo>
                <a:lnTo>
                  <a:pt x="200983" y="103776"/>
                </a:lnTo>
                <a:lnTo>
                  <a:pt x="238846" y="77536"/>
                </a:lnTo>
                <a:lnTo>
                  <a:pt x="279079" y="54742"/>
                </a:lnTo>
                <a:lnTo>
                  <a:pt x="321465" y="35609"/>
                </a:lnTo>
                <a:lnTo>
                  <a:pt x="365789" y="20353"/>
                </a:lnTo>
                <a:lnTo>
                  <a:pt x="411836" y="9189"/>
                </a:lnTo>
                <a:lnTo>
                  <a:pt x="459390" y="2333"/>
                </a:lnTo>
                <a:lnTo>
                  <a:pt x="508236" y="0"/>
                </a:lnTo>
                <a:lnTo>
                  <a:pt x="11015690" y="0"/>
                </a:lnTo>
                <a:lnTo>
                  <a:pt x="11064536" y="2333"/>
                </a:lnTo>
                <a:lnTo>
                  <a:pt x="11112091" y="9189"/>
                </a:lnTo>
                <a:lnTo>
                  <a:pt x="11158137" y="20353"/>
                </a:lnTo>
                <a:lnTo>
                  <a:pt x="11202461" y="35609"/>
                </a:lnTo>
                <a:lnTo>
                  <a:pt x="11244847" y="54742"/>
                </a:lnTo>
                <a:lnTo>
                  <a:pt x="11285080" y="77536"/>
                </a:lnTo>
                <a:lnTo>
                  <a:pt x="11322944" y="103776"/>
                </a:lnTo>
                <a:lnTo>
                  <a:pt x="11358223" y="133247"/>
                </a:lnTo>
                <a:lnTo>
                  <a:pt x="11390704" y="165734"/>
                </a:lnTo>
                <a:lnTo>
                  <a:pt x="11420169" y="201020"/>
                </a:lnTo>
                <a:lnTo>
                  <a:pt x="11446405" y="238891"/>
                </a:lnTo>
                <a:lnTo>
                  <a:pt x="11469195" y="279131"/>
                </a:lnTo>
                <a:lnTo>
                  <a:pt x="11488324" y="321524"/>
                </a:lnTo>
                <a:lnTo>
                  <a:pt x="11503577" y="365857"/>
                </a:lnTo>
                <a:lnTo>
                  <a:pt x="11514739" y="411912"/>
                </a:lnTo>
                <a:lnTo>
                  <a:pt x="11521594" y="459475"/>
                </a:lnTo>
                <a:lnTo>
                  <a:pt x="11523926" y="508330"/>
                </a:lnTo>
                <a:lnTo>
                  <a:pt x="11523926" y="3547661"/>
                </a:lnTo>
                <a:lnTo>
                  <a:pt x="11521594" y="3596517"/>
                </a:lnTo>
                <a:lnTo>
                  <a:pt x="11514739" y="3644079"/>
                </a:lnTo>
                <a:lnTo>
                  <a:pt x="11503577" y="3690135"/>
                </a:lnTo>
                <a:lnTo>
                  <a:pt x="11488324" y="3734467"/>
                </a:lnTo>
                <a:lnTo>
                  <a:pt x="11469195" y="3776861"/>
                </a:lnTo>
                <a:lnTo>
                  <a:pt x="11446405" y="3817101"/>
                </a:lnTo>
                <a:lnTo>
                  <a:pt x="11420169" y="3854971"/>
                </a:lnTo>
                <a:lnTo>
                  <a:pt x="11390704" y="3890258"/>
                </a:lnTo>
                <a:lnTo>
                  <a:pt x="11358223" y="3922744"/>
                </a:lnTo>
                <a:lnTo>
                  <a:pt x="11322944" y="3952215"/>
                </a:lnTo>
                <a:lnTo>
                  <a:pt x="11285080" y="3978455"/>
                </a:lnTo>
                <a:lnTo>
                  <a:pt x="11244847" y="4001250"/>
                </a:lnTo>
                <a:lnTo>
                  <a:pt x="11202461" y="4020383"/>
                </a:lnTo>
                <a:lnTo>
                  <a:pt x="11158137" y="4035639"/>
                </a:lnTo>
                <a:lnTo>
                  <a:pt x="11112091" y="4046802"/>
                </a:lnTo>
                <a:lnTo>
                  <a:pt x="11064536" y="4053659"/>
                </a:lnTo>
                <a:lnTo>
                  <a:pt x="11015690" y="4055992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31772" y="4350054"/>
            <a:ext cx="1003935" cy="1579880"/>
          </a:xfrm>
          <a:custGeom>
            <a:avLst/>
            <a:gdLst/>
            <a:ahLst/>
            <a:cxnLst/>
            <a:rect l="l" t="t" r="r" b="b"/>
            <a:pathLst>
              <a:path w="1003935" h="1579879">
                <a:moveTo>
                  <a:pt x="573328" y="1435709"/>
                </a:moveTo>
                <a:lnTo>
                  <a:pt x="567156" y="1394028"/>
                </a:lnTo>
                <a:lnTo>
                  <a:pt x="549173" y="1355940"/>
                </a:lnTo>
                <a:lnTo>
                  <a:pt x="520928" y="1324724"/>
                </a:lnTo>
                <a:lnTo>
                  <a:pt x="484847" y="1303070"/>
                </a:lnTo>
                <a:lnTo>
                  <a:pt x="444055" y="1292821"/>
                </a:lnTo>
                <a:lnTo>
                  <a:pt x="429996" y="1292136"/>
                </a:lnTo>
                <a:lnTo>
                  <a:pt x="415950" y="1292821"/>
                </a:lnTo>
                <a:lnTo>
                  <a:pt x="375145" y="1303070"/>
                </a:lnTo>
                <a:lnTo>
                  <a:pt x="339064" y="1324724"/>
                </a:lnTo>
                <a:lnTo>
                  <a:pt x="310819" y="1355940"/>
                </a:lnTo>
                <a:lnTo>
                  <a:pt x="292836" y="1394028"/>
                </a:lnTo>
                <a:lnTo>
                  <a:pt x="286664" y="1435709"/>
                </a:lnTo>
                <a:lnTo>
                  <a:pt x="287362" y="1449781"/>
                </a:lnTo>
                <a:lnTo>
                  <a:pt x="297573" y="1490649"/>
                </a:lnTo>
                <a:lnTo>
                  <a:pt x="319201" y="1526794"/>
                </a:lnTo>
                <a:lnTo>
                  <a:pt x="350367" y="1555076"/>
                </a:lnTo>
                <a:lnTo>
                  <a:pt x="388391" y="1573098"/>
                </a:lnTo>
                <a:lnTo>
                  <a:pt x="429996" y="1579283"/>
                </a:lnTo>
                <a:lnTo>
                  <a:pt x="444055" y="1578584"/>
                </a:lnTo>
                <a:lnTo>
                  <a:pt x="484847" y="1568348"/>
                </a:lnTo>
                <a:lnTo>
                  <a:pt x="520928" y="1546694"/>
                </a:lnTo>
                <a:lnTo>
                  <a:pt x="549173" y="1515465"/>
                </a:lnTo>
                <a:lnTo>
                  <a:pt x="567156" y="1477378"/>
                </a:lnTo>
                <a:lnTo>
                  <a:pt x="573328" y="1435709"/>
                </a:lnTo>
                <a:close/>
              </a:path>
              <a:path w="1003935" h="1579879">
                <a:moveTo>
                  <a:pt x="1003325" y="526427"/>
                </a:moveTo>
                <a:lnTo>
                  <a:pt x="1002118" y="488175"/>
                </a:lnTo>
                <a:lnTo>
                  <a:pt x="998448" y="449440"/>
                </a:lnTo>
                <a:lnTo>
                  <a:pt x="992238" y="410527"/>
                </a:lnTo>
                <a:lnTo>
                  <a:pt x="983373" y="371729"/>
                </a:lnTo>
                <a:lnTo>
                  <a:pt x="971804" y="333311"/>
                </a:lnTo>
                <a:lnTo>
                  <a:pt x="957440" y="295592"/>
                </a:lnTo>
                <a:lnTo>
                  <a:pt x="940181" y="258838"/>
                </a:lnTo>
                <a:lnTo>
                  <a:pt x="919962" y="223367"/>
                </a:lnTo>
                <a:lnTo>
                  <a:pt x="896696" y="189445"/>
                </a:lnTo>
                <a:lnTo>
                  <a:pt x="870280" y="157378"/>
                </a:lnTo>
                <a:lnTo>
                  <a:pt x="840663" y="127444"/>
                </a:lnTo>
                <a:lnTo>
                  <a:pt x="807732" y="99949"/>
                </a:lnTo>
                <a:lnTo>
                  <a:pt x="771423" y="75184"/>
                </a:lnTo>
                <a:lnTo>
                  <a:pt x="731647" y="53416"/>
                </a:lnTo>
                <a:lnTo>
                  <a:pt x="688301" y="34963"/>
                </a:lnTo>
                <a:lnTo>
                  <a:pt x="641337" y="20104"/>
                </a:lnTo>
                <a:lnTo>
                  <a:pt x="590651" y="9131"/>
                </a:lnTo>
                <a:lnTo>
                  <a:pt x="536155" y="2336"/>
                </a:lnTo>
                <a:lnTo>
                  <a:pt x="477774" y="0"/>
                </a:lnTo>
                <a:lnTo>
                  <a:pt x="426580" y="2578"/>
                </a:lnTo>
                <a:lnTo>
                  <a:pt x="376758" y="10134"/>
                </a:lnTo>
                <a:lnTo>
                  <a:pt x="328650" y="22390"/>
                </a:lnTo>
                <a:lnTo>
                  <a:pt x="282562" y="39027"/>
                </a:lnTo>
                <a:lnTo>
                  <a:pt x="238823" y="59791"/>
                </a:lnTo>
                <a:lnTo>
                  <a:pt x="197739" y="84378"/>
                </a:lnTo>
                <a:lnTo>
                  <a:pt x="159626" y="112509"/>
                </a:lnTo>
                <a:lnTo>
                  <a:pt x="124802" y="143903"/>
                </a:lnTo>
                <a:lnTo>
                  <a:pt x="93599" y="178257"/>
                </a:lnTo>
                <a:lnTo>
                  <a:pt x="66332" y="215290"/>
                </a:lnTo>
                <a:lnTo>
                  <a:pt x="43294" y="254723"/>
                </a:lnTo>
                <a:lnTo>
                  <a:pt x="24828" y="296278"/>
                </a:lnTo>
                <a:lnTo>
                  <a:pt x="11252" y="339648"/>
                </a:lnTo>
                <a:lnTo>
                  <a:pt x="2870" y="384556"/>
                </a:lnTo>
                <a:lnTo>
                  <a:pt x="0" y="430707"/>
                </a:lnTo>
                <a:lnTo>
                  <a:pt x="7315" y="476097"/>
                </a:lnTo>
                <a:lnTo>
                  <a:pt x="27660" y="515505"/>
                </a:lnTo>
                <a:lnTo>
                  <a:pt x="58686" y="546582"/>
                </a:lnTo>
                <a:lnTo>
                  <a:pt x="98031" y="566966"/>
                </a:lnTo>
                <a:lnTo>
                  <a:pt x="143332" y="574281"/>
                </a:lnTo>
                <a:lnTo>
                  <a:pt x="188645" y="566966"/>
                </a:lnTo>
                <a:lnTo>
                  <a:pt x="227990" y="546582"/>
                </a:lnTo>
                <a:lnTo>
                  <a:pt x="259016" y="515505"/>
                </a:lnTo>
                <a:lnTo>
                  <a:pt x="279361" y="476097"/>
                </a:lnTo>
                <a:lnTo>
                  <a:pt x="286664" y="430707"/>
                </a:lnTo>
                <a:lnTo>
                  <a:pt x="292722" y="403466"/>
                </a:lnTo>
                <a:lnTo>
                  <a:pt x="338493" y="340982"/>
                </a:lnTo>
                <a:lnTo>
                  <a:pt x="376402" y="313728"/>
                </a:lnTo>
                <a:lnTo>
                  <a:pt x="423125" y="294449"/>
                </a:lnTo>
                <a:lnTo>
                  <a:pt x="477774" y="287147"/>
                </a:lnTo>
                <a:lnTo>
                  <a:pt x="536143" y="292722"/>
                </a:lnTo>
                <a:lnTo>
                  <a:pt x="587819" y="308356"/>
                </a:lnTo>
                <a:lnTo>
                  <a:pt x="631977" y="332346"/>
                </a:lnTo>
                <a:lnTo>
                  <a:pt x="667778" y="363042"/>
                </a:lnTo>
                <a:lnTo>
                  <a:pt x="694372" y="398767"/>
                </a:lnTo>
                <a:lnTo>
                  <a:pt x="710958" y="437832"/>
                </a:lnTo>
                <a:lnTo>
                  <a:pt x="716661" y="478574"/>
                </a:lnTo>
                <a:lnTo>
                  <a:pt x="707783" y="537184"/>
                </a:lnTo>
                <a:lnTo>
                  <a:pt x="683806" y="585939"/>
                </a:lnTo>
                <a:lnTo>
                  <a:pt x="648741" y="625627"/>
                </a:lnTo>
                <a:lnTo>
                  <a:pt x="606602" y="657034"/>
                </a:lnTo>
                <a:lnTo>
                  <a:pt x="561403" y="680974"/>
                </a:lnTo>
                <a:lnTo>
                  <a:pt x="517131" y="698233"/>
                </a:lnTo>
                <a:lnTo>
                  <a:pt x="477799" y="709599"/>
                </a:lnTo>
                <a:lnTo>
                  <a:pt x="429996" y="717854"/>
                </a:lnTo>
                <a:lnTo>
                  <a:pt x="384695" y="725170"/>
                </a:lnTo>
                <a:lnTo>
                  <a:pt x="345351" y="745553"/>
                </a:lnTo>
                <a:lnTo>
                  <a:pt x="314325" y="776630"/>
                </a:lnTo>
                <a:lnTo>
                  <a:pt x="293979" y="816038"/>
                </a:lnTo>
                <a:lnTo>
                  <a:pt x="286664" y="861428"/>
                </a:lnTo>
                <a:lnTo>
                  <a:pt x="286664" y="1052855"/>
                </a:lnTo>
                <a:lnTo>
                  <a:pt x="293979" y="1098232"/>
                </a:lnTo>
                <a:lnTo>
                  <a:pt x="314325" y="1137640"/>
                </a:lnTo>
                <a:lnTo>
                  <a:pt x="345351" y="1168717"/>
                </a:lnTo>
                <a:lnTo>
                  <a:pt x="384695" y="1189101"/>
                </a:lnTo>
                <a:lnTo>
                  <a:pt x="429996" y="1196416"/>
                </a:lnTo>
                <a:lnTo>
                  <a:pt x="475310" y="1189101"/>
                </a:lnTo>
                <a:lnTo>
                  <a:pt x="514654" y="1168717"/>
                </a:lnTo>
                <a:lnTo>
                  <a:pt x="545680" y="1137640"/>
                </a:lnTo>
                <a:lnTo>
                  <a:pt x="566026" y="1098232"/>
                </a:lnTo>
                <a:lnTo>
                  <a:pt x="573328" y="1052855"/>
                </a:lnTo>
                <a:lnTo>
                  <a:pt x="573328" y="989063"/>
                </a:lnTo>
                <a:lnTo>
                  <a:pt x="602665" y="982599"/>
                </a:lnTo>
                <a:lnTo>
                  <a:pt x="664832" y="964907"/>
                </a:lnTo>
                <a:lnTo>
                  <a:pt x="744474" y="932548"/>
                </a:lnTo>
                <a:lnTo>
                  <a:pt x="788238" y="908761"/>
                </a:lnTo>
                <a:lnTo>
                  <a:pt x="828167" y="882065"/>
                </a:lnTo>
                <a:lnTo>
                  <a:pt x="864196" y="852538"/>
                </a:lnTo>
                <a:lnTo>
                  <a:pt x="896239" y="820293"/>
                </a:lnTo>
                <a:lnTo>
                  <a:pt x="924229" y="785418"/>
                </a:lnTo>
                <a:lnTo>
                  <a:pt x="948118" y="748017"/>
                </a:lnTo>
                <a:lnTo>
                  <a:pt x="967803" y="708177"/>
                </a:lnTo>
                <a:lnTo>
                  <a:pt x="983246" y="666000"/>
                </a:lnTo>
                <a:lnTo>
                  <a:pt x="994359" y="621588"/>
                </a:lnTo>
                <a:lnTo>
                  <a:pt x="1001077" y="575030"/>
                </a:lnTo>
                <a:lnTo>
                  <a:pt x="1003325" y="5264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4043" y="591096"/>
            <a:ext cx="6981824" cy="9182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510517"/>
            <a:ext cx="1625600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736B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736B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736B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7150" y="101710"/>
            <a:ext cx="15473698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1736B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1228" y="3072699"/>
            <a:ext cx="16125542" cy="223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73579" y="0"/>
            <a:ext cx="8114665" cy="10287000"/>
            <a:chOff x="10173579" y="0"/>
            <a:chExt cx="8114665" cy="10287000"/>
          </a:xfrm>
        </p:grpSpPr>
        <p:sp>
          <p:nvSpPr>
            <p:cNvPr id="3" name="object 3"/>
            <p:cNvSpPr/>
            <p:nvPr/>
          </p:nvSpPr>
          <p:spPr>
            <a:xfrm>
              <a:off x="10173579" y="8708838"/>
              <a:ext cx="3637915" cy="1578610"/>
            </a:xfrm>
            <a:custGeom>
              <a:avLst/>
              <a:gdLst/>
              <a:ahLst/>
              <a:cxnLst/>
              <a:rect l="l" t="t" r="r" b="b"/>
              <a:pathLst>
                <a:path w="3637915" h="1578609">
                  <a:moveTo>
                    <a:pt x="3636667" y="1578161"/>
                  </a:moveTo>
                  <a:lnTo>
                    <a:pt x="685" y="1578161"/>
                  </a:lnTo>
                  <a:lnTo>
                    <a:pt x="0" y="1576976"/>
                  </a:lnTo>
                  <a:lnTo>
                    <a:pt x="910263" y="0"/>
                  </a:lnTo>
                  <a:lnTo>
                    <a:pt x="2727221" y="0"/>
                  </a:lnTo>
                  <a:lnTo>
                    <a:pt x="3637352" y="1576976"/>
                  </a:lnTo>
                  <a:lnTo>
                    <a:pt x="3636667" y="1578161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990536" y="5625475"/>
              <a:ext cx="5454650" cy="4661535"/>
            </a:xfrm>
            <a:custGeom>
              <a:avLst/>
              <a:gdLst/>
              <a:ahLst/>
              <a:cxnLst/>
              <a:rect l="l" t="t" r="r" b="b"/>
              <a:pathLst>
                <a:path w="5454650" h="4661534">
                  <a:moveTo>
                    <a:pt x="5453627" y="4661524"/>
                  </a:moveTo>
                  <a:lnTo>
                    <a:pt x="1820458" y="4661524"/>
                  </a:lnTo>
                  <a:lnTo>
                    <a:pt x="612481" y="2568852"/>
                  </a:lnTo>
                  <a:lnTo>
                    <a:pt x="612613" y="2568852"/>
                  </a:lnTo>
                  <a:lnTo>
                    <a:pt x="0" y="1509691"/>
                  </a:lnTo>
                  <a:lnTo>
                    <a:pt x="873254" y="0"/>
                  </a:lnTo>
                  <a:lnTo>
                    <a:pt x="2764226" y="0"/>
                  </a:lnTo>
                  <a:lnTo>
                    <a:pt x="3322388" y="965039"/>
                  </a:lnTo>
                  <a:lnTo>
                    <a:pt x="3322805" y="965039"/>
                  </a:lnTo>
                  <a:lnTo>
                    <a:pt x="4546293" y="3083362"/>
                  </a:lnTo>
                  <a:lnTo>
                    <a:pt x="4547615" y="3083362"/>
                  </a:lnTo>
                  <a:lnTo>
                    <a:pt x="4882537" y="3665425"/>
                  </a:lnTo>
                  <a:lnTo>
                    <a:pt x="4882273" y="3665558"/>
                  </a:lnTo>
                  <a:lnTo>
                    <a:pt x="5454310" y="4660339"/>
                  </a:lnTo>
                  <a:lnTo>
                    <a:pt x="5453627" y="4661524"/>
                  </a:lnTo>
                  <a:close/>
                </a:path>
                <a:path w="5454650" h="4661534">
                  <a:moveTo>
                    <a:pt x="3322805" y="965039"/>
                  </a:moveTo>
                  <a:lnTo>
                    <a:pt x="3322388" y="965039"/>
                  </a:lnTo>
                  <a:lnTo>
                    <a:pt x="3322652" y="964775"/>
                  </a:lnTo>
                  <a:lnTo>
                    <a:pt x="3322805" y="965039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27889" y="5625475"/>
              <a:ext cx="2660650" cy="4661535"/>
            </a:xfrm>
            <a:custGeom>
              <a:avLst/>
              <a:gdLst/>
              <a:ahLst/>
              <a:cxnLst/>
              <a:rect l="l" t="t" r="r" b="b"/>
              <a:pathLst>
                <a:path w="2660650" h="4661534">
                  <a:moveTo>
                    <a:pt x="2660110" y="4661524"/>
                  </a:moveTo>
                  <a:lnTo>
                    <a:pt x="1817643" y="4661524"/>
                  </a:lnTo>
                  <a:lnTo>
                    <a:pt x="1816957" y="4660339"/>
                  </a:lnTo>
                  <a:lnTo>
                    <a:pt x="1819733" y="4655712"/>
                  </a:lnTo>
                  <a:lnTo>
                    <a:pt x="910792" y="3083362"/>
                  </a:lnTo>
                  <a:lnTo>
                    <a:pt x="910263" y="3083362"/>
                  </a:lnTo>
                  <a:lnTo>
                    <a:pt x="0" y="1509691"/>
                  </a:lnTo>
                  <a:lnTo>
                    <a:pt x="873254" y="0"/>
                  </a:lnTo>
                  <a:lnTo>
                    <a:pt x="2660110" y="0"/>
                  </a:lnTo>
                  <a:lnTo>
                    <a:pt x="2660110" y="4661524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49896" y="2485418"/>
              <a:ext cx="3637915" cy="3146425"/>
            </a:xfrm>
            <a:custGeom>
              <a:avLst/>
              <a:gdLst/>
              <a:ahLst/>
              <a:cxnLst/>
              <a:rect l="l" t="t" r="r" b="b"/>
              <a:pathLst>
                <a:path w="3637915" h="3146425">
                  <a:moveTo>
                    <a:pt x="2729916" y="3145987"/>
                  </a:moveTo>
                  <a:lnTo>
                    <a:pt x="907567" y="3145987"/>
                  </a:lnTo>
                  <a:lnTo>
                    <a:pt x="0" y="1576976"/>
                  </a:lnTo>
                  <a:lnTo>
                    <a:pt x="910263" y="0"/>
                  </a:lnTo>
                  <a:lnTo>
                    <a:pt x="2727221" y="0"/>
                  </a:lnTo>
                  <a:lnTo>
                    <a:pt x="3637352" y="1576976"/>
                  </a:lnTo>
                  <a:lnTo>
                    <a:pt x="2729916" y="3145987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66853" y="0"/>
              <a:ext cx="3021330" cy="5631815"/>
            </a:xfrm>
            <a:custGeom>
              <a:avLst/>
              <a:gdLst/>
              <a:ahLst/>
              <a:cxnLst/>
              <a:rect l="l" t="t" r="r" b="b"/>
              <a:pathLst>
                <a:path w="3021330" h="5631815">
                  <a:moveTo>
                    <a:pt x="3021145" y="5631405"/>
                  </a:moveTo>
                  <a:lnTo>
                    <a:pt x="2724534" y="5631405"/>
                  </a:lnTo>
                  <a:lnTo>
                    <a:pt x="612481" y="1970908"/>
                  </a:lnTo>
                  <a:lnTo>
                    <a:pt x="612613" y="1970908"/>
                  </a:lnTo>
                  <a:lnTo>
                    <a:pt x="0" y="911746"/>
                  </a:lnTo>
                  <a:lnTo>
                    <a:pt x="527384" y="0"/>
                  </a:lnTo>
                  <a:lnTo>
                    <a:pt x="3021145" y="0"/>
                  </a:lnTo>
                  <a:lnTo>
                    <a:pt x="3021145" y="5631405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7280" y="1593001"/>
              <a:ext cx="6990718" cy="633514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3043562"/>
            <a:ext cx="7412355" cy="4804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735"/>
              </a:lnSpc>
              <a:spcBef>
                <a:spcPts val="105"/>
              </a:spcBef>
            </a:pPr>
            <a:r>
              <a:rPr sz="11100" spc="140" dirty="0">
                <a:solidFill>
                  <a:srgbClr val="04092F"/>
                </a:solidFill>
              </a:rPr>
              <a:t>IMAGE</a:t>
            </a:r>
            <a:endParaRPr sz="11100"/>
          </a:p>
          <a:p>
            <a:pPr marL="12700" marR="5080">
              <a:lnSpc>
                <a:spcPts val="12150"/>
              </a:lnSpc>
              <a:spcBef>
                <a:spcPts val="685"/>
              </a:spcBef>
            </a:pPr>
            <a:r>
              <a:rPr sz="11100" spc="425" dirty="0">
                <a:solidFill>
                  <a:srgbClr val="04092F"/>
                </a:solidFill>
              </a:rPr>
              <a:t>D</a:t>
            </a:r>
            <a:r>
              <a:rPr sz="11100" spc="-145" dirty="0">
                <a:solidFill>
                  <a:srgbClr val="04092F"/>
                </a:solidFill>
              </a:rPr>
              <a:t>E</a:t>
            </a:r>
            <a:r>
              <a:rPr sz="11100" spc="280" dirty="0">
                <a:solidFill>
                  <a:srgbClr val="04092F"/>
                </a:solidFill>
              </a:rPr>
              <a:t>N</a:t>
            </a:r>
            <a:r>
              <a:rPr sz="11100" spc="195" dirty="0">
                <a:solidFill>
                  <a:srgbClr val="04092F"/>
                </a:solidFill>
              </a:rPr>
              <a:t>O</a:t>
            </a:r>
            <a:r>
              <a:rPr sz="11100" spc="490" dirty="0">
                <a:solidFill>
                  <a:srgbClr val="04092F"/>
                </a:solidFill>
              </a:rPr>
              <a:t>I</a:t>
            </a:r>
            <a:r>
              <a:rPr sz="11100" spc="1005" dirty="0">
                <a:solidFill>
                  <a:srgbClr val="04092F"/>
                </a:solidFill>
              </a:rPr>
              <a:t>S</a:t>
            </a:r>
            <a:r>
              <a:rPr sz="11100" spc="490" dirty="0">
                <a:solidFill>
                  <a:srgbClr val="04092F"/>
                </a:solidFill>
              </a:rPr>
              <a:t>I</a:t>
            </a:r>
            <a:r>
              <a:rPr sz="11100" spc="280" dirty="0">
                <a:solidFill>
                  <a:srgbClr val="04092F"/>
                </a:solidFill>
              </a:rPr>
              <a:t>N</a:t>
            </a:r>
            <a:r>
              <a:rPr sz="11100" spc="-185" dirty="0">
                <a:solidFill>
                  <a:srgbClr val="04092F"/>
                </a:solidFill>
              </a:rPr>
              <a:t>G  </a:t>
            </a:r>
            <a:r>
              <a:rPr sz="11100" spc="330" dirty="0">
                <a:solidFill>
                  <a:srgbClr val="04092F"/>
                </a:solidFill>
              </a:rPr>
              <a:t>SYSTEM</a:t>
            </a:r>
            <a:endParaRPr sz="1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D7D0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"/>
            <a:ext cx="7578725" cy="10287000"/>
            <a:chOff x="0" y="3"/>
            <a:chExt cx="757872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4679712"/>
              <a:ext cx="7578725" cy="5607685"/>
            </a:xfrm>
            <a:custGeom>
              <a:avLst/>
              <a:gdLst/>
              <a:ahLst/>
              <a:cxnLst/>
              <a:rect l="l" t="t" r="r" b="b"/>
              <a:pathLst>
                <a:path w="7578725" h="5607684">
                  <a:moveTo>
                    <a:pt x="6334161" y="5607286"/>
                  </a:moveTo>
                  <a:lnTo>
                    <a:pt x="0" y="5607286"/>
                  </a:lnTo>
                  <a:lnTo>
                    <a:pt x="0" y="924427"/>
                  </a:lnTo>
                  <a:lnTo>
                    <a:pt x="533993" y="0"/>
                  </a:lnTo>
                  <a:lnTo>
                    <a:pt x="5584178" y="0"/>
                  </a:lnTo>
                  <a:lnTo>
                    <a:pt x="7578689" y="3452812"/>
                  </a:lnTo>
                  <a:lnTo>
                    <a:pt x="6334161" y="5607286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6696816" cy="848006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54520" y="3895791"/>
            <a:ext cx="8185150" cy="23590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5"/>
              </a:spcBef>
            </a:pPr>
            <a:r>
              <a:rPr spc="-60" dirty="0">
                <a:solidFill>
                  <a:srgbClr val="FFFFFF"/>
                </a:solidFill>
              </a:rPr>
              <a:t>Machine</a:t>
            </a:r>
            <a:r>
              <a:rPr spc="-535" dirty="0">
                <a:solidFill>
                  <a:srgbClr val="FFFFFF"/>
                </a:solidFill>
              </a:rPr>
              <a:t> </a:t>
            </a:r>
            <a:r>
              <a:rPr spc="-85" dirty="0">
                <a:solidFill>
                  <a:srgbClr val="FFFFFF"/>
                </a:solidFill>
              </a:rPr>
              <a:t>Learning </a:t>
            </a:r>
            <a:r>
              <a:rPr spc="-2395" dirty="0">
                <a:solidFill>
                  <a:srgbClr val="FFFFFF"/>
                </a:solidFill>
              </a:rPr>
              <a:t> </a:t>
            </a:r>
            <a:r>
              <a:rPr spc="45" dirty="0">
                <a:solidFill>
                  <a:srgbClr val="FFFFFF"/>
                </a:solidFill>
              </a:rPr>
              <a:t>Results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7803" y="2881416"/>
            <a:ext cx="47624" cy="490267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4444" y="8787629"/>
            <a:ext cx="18262347" cy="1513840"/>
            <a:chOff x="26204" y="8773574"/>
            <a:chExt cx="18262347" cy="1513840"/>
          </a:xfrm>
        </p:grpSpPr>
        <p:sp>
          <p:nvSpPr>
            <p:cNvPr id="4" name="object 4"/>
            <p:cNvSpPr/>
            <p:nvPr/>
          </p:nvSpPr>
          <p:spPr>
            <a:xfrm>
              <a:off x="26204" y="8796883"/>
              <a:ext cx="18261965" cy="1490345"/>
            </a:xfrm>
            <a:custGeom>
              <a:avLst/>
              <a:gdLst/>
              <a:ahLst/>
              <a:cxnLst/>
              <a:rect l="l" t="t" r="r" b="b"/>
              <a:pathLst>
                <a:path w="18261965" h="1490345">
                  <a:moveTo>
                    <a:pt x="18261792" y="1490116"/>
                  </a:moveTo>
                  <a:lnTo>
                    <a:pt x="0" y="1490116"/>
                  </a:lnTo>
                  <a:lnTo>
                    <a:pt x="0" y="0"/>
                  </a:lnTo>
                  <a:lnTo>
                    <a:pt x="18261792" y="0"/>
                  </a:lnTo>
                  <a:lnTo>
                    <a:pt x="18261792" y="1490116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5946" y="8773574"/>
              <a:ext cx="14492605" cy="1513840"/>
            </a:xfrm>
            <a:custGeom>
              <a:avLst/>
              <a:gdLst/>
              <a:ahLst/>
              <a:cxnLst/>
              <a:rect l="l" t="t" r="r" b="b"/>
              <a:pathLst>
                <a:path w="14492605" h="1513840">
                  <a:moveTo>
                    <a:pt x="873308" y="0"/>
                  </a:moveTo>
                  <a:lnTo>
                    <a:pt x="14492054" y="0"/>
                  </a:lnTo>
                  <a:lnTo>
                    <a:pt x="14492054" y="1513425"/>
                  </a:lnTo>
                  <a:lnTo>
                    <a:pt x="0" y="1513425"/>
                  </a:lnTo>
                  <a:lnTo>
                    <a:pt x="873308" y="0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4594" y="2582284"/>
            <a:ext cx="6773535" cy="55453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2009" y="2591771"/>
            <a:ext cx="6652471" cy="545644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10301" y="127266"/>
            <a:ext cx="98812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A</a:t>
            </a:r>
            <a:r>
              <a:rPr spc="-140" dirty="0"/>
              <a:t>ut</a:t>
            </a:r>
            <a:r>
              <a:rPr spc="140" dirty="0"/>
              <a:t>o</a:t>
            </a:r>
            <a:r>
              <a:rPr spc="-459" dirty="0"/>
              <a:t> </a:t>
            </a:r>
            <a:r>
              <a:rPr spc="-335" dirty="0"/>
              <a:t>E</a:t>
            </a:r>
            <a:r>
              <a:rPr spc="-100" dirty="0"/>
              <a:t>n</a:t>
            </a:r>
            <a:r>
              <a:rPr spc="-275" dirty="0"/>
              <a:t>c</a:t>
            </a:r>
            <a:r>
              <a:rPr spc="135" dirty="0"/>
              <a:t>o</a:t>
            </a:r>
            <a:r>
              <a:rPr spc="140" dirty="0"/>
              <a:t>d</a:t>
            </a:r>
            <a:r>
              <a:rPr spc="-195" dirty="0"/>
              <a:t>e</a:t>
            </a:r>
            <a:r>
              <a:rPr spc="-245" dirty="0"/>
              <a:t>r</a:t>
            </a:r>
            <a:r>
              <a:rPr spc="-459" dirty="0"/>
              <a:t> </a:t>
            </a:r>
            <a:r>
              <a:rPr spc="20" dirty="0"/>
              <a:t>R</a:t>
            </a:r>
            <a:r>
              <a:rPr spc="-195" dirty="0"/>
              <a:t>e</a:t>
            </a:r>
            <a:r>
              <a:rPr spc="380" dirty="0"/>
              <a:t>s</a:t>
            </a:r>
            <a:r>
              <a:rPr spc="-140" dirty="0"/>
              <a:t>u</a:t>
            </a:r>
            <a:r>
              <a:rPr dirty="0"/>
              <a:t>l</a:t>
            </a:r>
            <a:r>
              <a:rPr spc="-140" dirty="0"/>
              <a:t>t</a:t>
            </a:r>
            <a:r>
              <a:rPr spc="385" dirty="0"/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15640" y="1925332"/>
            <a:ext cx="2377440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b="1" spc="70" dirty="0">
                <a:solidFill>
                  <a:srgbClr val="2A4A9D"/>
                </a:solidFill>
                <a:latin typeface="Tahoma"/>
                <a:cs typeface="Tahoma"/>
              </a:rPr>
              <a:t>NOISY</a:t>
            </a:r>
            <a:r>
              <a:rPr sz="2450" b="1" spc="285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2450" b="1" spc="100" dirty="0">
                <a:solidFill>
                  <a:srgbClr val="2A4A9D"/>
                </a:solidFill>
                <a:latin typeface="Tahoma"/>
                <a:cs typeface="Tahoma"/>
              </a:rPr>
              <a:t>IMAGE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41440" y="1925332"/>
            <a:ext cx="2894330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b="1" spc="155" dirty="0">
                <a:solidFill>
                  <a:srgbClr val="2A4A9D"/>
                </a:solidFill>
                <a:latin typeface="Tahoma"/>
                <a:cs typeface="Tahoma"/>
              </a:rPr>
              <a:t>CLEANED</a:t>
            </a:r>
            <a:r>
              <a:rPr sz="2450" b="1" spc="295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2450" b="1" spc="100" dirty="0">
                <a:solidFill>
                  <a:srgbClr val="2A4A9D"/>
                </a:solidFill>
                <a:latin typeface="Tahoma"/>
                <a:cs typeface="Tahoma"/>
              </a:rPr>
              <a:t>IMAGE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204" y="8773572"/>
            <a:ext cx="18262346" cy="1513840"/>
            <a:chOff x="26204" y="8773572"/>
            <a:chExt cx="18262346" cy="1513840"/>
          </a:xfrm>
        </p:grpSpPr>
        <p:sp>
          <p:nvSpPr>
            <p:cNvPr id="3" name="object 3"/>
            <p:cNvSpPr/>
            <p:nvPr/>
          </p:nvSpPr>
          <p:spPr>
            <a:xfrm>
              <a:off x="26204" y="8796884"/>
              <a:ext cx="18261965" cy="1490345"/>
            </a:xfrm>
            <a:custGeom>
              <a:avLst/>
              <a:gdLst/>
              <a:ahLst/>
              <a:cxnLst/>
              <a:rect l="l" t="t" r="r" b="b"/>
              <a:pathLst>
                <a:path w="18261965" h="1490345">
                  <a:moveTo>
                    <a:pt x="18261792" y="1490115"/>
                  </a:moveTo>
                  <a:lnTo>
                    <a:pt x="0" y="1490115"/>
                  </a:lnTo>
                  <a:lnTo>
                    <a:pt x="0" y="0"/>
                  </a:lnTo>
                  <a:lnTo>
                    <a:pt x="18261792" y="0"/>
                  </a:lnTo>
                  <a:lnTo>
                    <a:pt x="18261792" y="1490115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95945" y="8773572"/>
              <a:ext cx="14492605" cy="1513840"/>
            </a:xfrm>
            <a:custGeom>
              <a:avLst/>
              <a:gdLst/>
              <a:ahLst/>
              <a:cxnLst/>
              <a:rect l="l" t="t" r="r" b="b"/>
              <a:pathLst>
                <a:path w="14492605" h="1513840">
                  <a:moveTo>
                    <a:pt x="873309" y="0"/>
                  </a:moveTo>
                  <a:lnTo>
                    <a:pt x="14492054" y="0"/>
                  </a:lnTo>
                  <a:lnTo>
                    <a:pt x="14492054" y="1513426"/>
                  </a:lnTo>
                  <a:lnTo>
                    <a:pt x="0" y="1513426"/>
                  </a:lnTo>
                  <a:lnTo>
                    <a:pt x="873309" y="0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9604" y="2524025"/>
            <a:ext cx="13554074" cy="43624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10301" y="127268"/>
            <a:ext cx="98812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5" dirty="0"/>
              <a:t>A</a:t>
            </a:r>
            <a:r>
              <a:rPr spc="-140" dirty="0"/>
              <a:t>ut</a:t>
            </a:r>
            <a:r>
              <a:rPr spc="140" dirty="0"/>
              <a:t>o</a:t>
            </a:r>
            <a:r>
              <a:rPr spc="-459" dirty="0"/>
              <a:t> </a:t>
            </a:r>
            <a:r>
              <a:rPr spc="-335" dirty="0"/>
              <a:t>E</a:t>
            </a:r>
            <a:r>
              <a:rPr spc="-100" dirty="0"/>
              <a:t>n</a:t>
            </a:r>
            <a:r>
              <a:rPr spc="-275" dirty="0"/>
              <a:t>c</a:t>
            </a:r>
            <a:r>
              <a:rPr spc="135" dirty="0"/>
              <a:t>o</a:t>
            </a:r>
            <a:r>
              <a:rPr spc="140" dirty="0"/>
              <a:t>d</a:t>
            </a:r>
            <a:r>
              <a:rPr spc="-195" dirty="0"/>
              <a:t>e</a:t>
            </a:r>
            <a:r>
              <a:rPr spc="-245" dirty="0"/>
              <a:t>r</a:t>
            </a:r>
            <a:r>
              <a:rPr spc="-459" dirty="0"/>
              <a:t> </a:t>
            </a:r>
            <a:r>
              <a:rPr spc="20" dirty="0"/>
              <a:t>R</a:t>
            </a:r>
            <a:r>
              <a:rPr spc="-195" dirty="0"/>
              <a:t>e</a:t>
            </a:r>
            <a:r>
              <a:rPr spc="380" dirty="0"/>
              <a:t>s</a:t>
            </a:r>
            <a:r>
              <a:rPr spc="-140" dirty="0"/>
              <a:t>u</a:t>
            </a:r>
            <a:r>
              <a:rPr dirty="0"/>
              <a:t>l</a:t>
            </a:r>
            <a:r>
              <a:rPr spc="-140" dirty="0"/>
              <a:t>t</a:t>
            </a:r>
            <a:r>
              <a:rPr spc="385" dirty="0"/>
              <a:t>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93728"/>
            <a:ext cx="4887595" cy="8693785"/>
            <a:chOff x="0" y="1593728"/>
            <a:chExt cx="4887595" cy="8693785"/>
          </a:xfrm>
        </p:grpSpPr>
        <p:sp>
          <p:nvSpPr>
            <p:cNvPr id="3" name="object 3"/>
            <p:cNvSpPr/>
            <p:nvPr/>
          </p:nvSpPr>
          <p:spPr>
            <a:xfrm>
              <a:off x="0" y="4409966"/>
              <a:ext cx="4887595" cy="5877560"/>
            </a:xfrm>
            <a:custGeom>
              <a:avLst/>
              <a:gdLst/>
              <a:ahLst/>
              <a:cxnLst/>
              <a:rect l="l" t="t" r="r" b="b"/>
              <a:pathLst>
                <a:path w="4887595" h="5877559">
                  <a:moveTo>
                    <a:pt x="0" y="0"/>
                  </a:moveTo>
                  <a:lnTo>
                    <a:pt x="3089326" y="0"/>
                  </a:lnTo>
                  <a:lnTo>
                    <a:pt x="4887546" y="3114674"/>
                  </a:lnTo>
                  <a:lnTo>
                    <a:pt x="3292731" y="5877033"/>
                  </a:lnTo>
                  <a:lnTo>
                    <a:pt x="0" y="5877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593728"/>
              <a:ext cx="3831590" cy="8693785"/>
            </a:xfrm>
            <a:custGeom>
              <a:avLst/>
              <a:gdLst/>
              <a:ahLst/>
              <a:cxnLst/>
              <a:rect l="l" t="t" r="r" b="b"/>
              <a:pathLst>
                <a:path w="3831590" h="8693785">
                  <a:moveTo>
                    <a:pt x="1781653" y="8693271"/>
                  </a:moveTo>
                  <a:lnTo>
                    <a:pt x="0" y="8693271"/>
                  </a:lnTo>
                  <a:lnTo>
                    <a:pt x="0" y="0"/>
                  </a:lnTo>
                  <a:lnTo>
                    <a:pt x="861442" y="0"/>
                  </a:lnTo>
                  <a:lnTo>
                    <a:pt x="3831536" y="5143418"/>
                  </a:lnTo>
                  <a:lnTo>
                    <a:pt x="1781653" y="8693271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9017" y="1820044"/>
            <a:ext cx="7086599" cy="21812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2259139" y="6423350"/>
            <a:ext cx="515620" cy="57150"/>
          </a:xfrm>
          <a:custGeom>
            <a:avLst/>
            <a:gdLst/>
            <a:ahLst/>
            <a:cxnLst/>
            <a:rect l="l" t="t" r="r" b="b"/>
            <a:pathLst>
              <a:path w="515620" h="57150">
                <a:moveTo>
                  <a:pt x="0" y="48813"/>
                </a:moveTo>
                <a:lnTo>
                  <a:pt x="19321" y="35073"/>
                </a:lnTo>
                <a:lnTo>
                  <a:pt x="72992" y="10485"/>
                </a:lnTo>
                <a:lnTo>
                  <a:pt x="154571" y="0"/>
                </a:lnTo>
                <a:lnTo>
                  <a:pt x="257619" y="28564"/>
                </a:lnTo>
                <a:lnTo>
                  <a:pt x="360666" y="57129"/>
                </a:lnTo>
                <a:lnTo>
                  <a:pt x="442246" y="46644"/>
                </a:lnTo>
                <a:lnTo>
                  <a:pt x="495916" y="22056"/>
                </a:lnTo>
                <a:lnTo>
                  <a:pt x="515238" y="8316"/>
                </a:lnTo>
              </a:path>
            </a:pathLst>
          </a:custGeom>
          <a:ln w="578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59139" y="6596910"/>
            <a:ext cx="515620" cy="57150"/>
          </a:xfrm>
          <a:custGeom>
            <a:avLst/>
            <a:gdLst/>
            <a:ahLst/>
            <a:cxnLst/>
            <a:rect l="l" t="t" r="r" b="b"/>
            <a:pathLst>
              <a:path w="515620" h="57150">
                <a:moveTo>
                  <a:pt x="0" y="48813"/>
                </a:moveTo>
                <a:lnTo>
                  <a:pt x="19321" y="35073"/>
                </a:lnTo>
                <a:lnTo>
                  <a:pt x="72992" y="10485"/>
                </a:lnTo>
                <a:lnTo>
                  <a:pt x="154571" y="0"/>
                </a:lnTo>
                <a:lnTo>
                  <a:pt x="257619" y="28564"/>
                </a:lnTo>
                <a:lnTo>
                  <a:pt x="360666" y="57129"/>
                </a:lnTo>
                <a:lnTo>
                  <a:pt x="442246" y="46644"/>
                </a:lnTo>
                <a:lnTo>
                  <a:pt x="495916" y="22056"/>
                </a:lnTo>
                <a:lnTo>
                  <a:pt x="515238" y="8316"/>
                </a:lnTo>
              </a:path>
            </a:pathLst>
          </a:custGeom>
          <a:ln w="578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6813" y="6446923"/>
            <a:ext cx="110877" cy="1108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1093" y="6884887"/>
            <a:ext cx="121964" cy="1219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1093" y="7771903"/>
            <a:ext cx="121964" cy="12196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57812" y="6245732"/>
            <a:ext cx="10076180" cy="2225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971030" algn="l"/>
              </a:tabLst>
            </a:pPr>
            <a:r>
              <a:rPr sz="2800" spc="350" dirty="0">
                <a:solidFill>
                  <a:srgbClr val="2A4A9D"/>
                </a:solidFill>
                <a:latin typeface="Trebuchet MS"/>
                <a:cs typeface="Trebuchet MS"/>
              </a:rPr>
              <a:t>R</a:t>
            </a:r>
            <a:r>
              <a:rPr sz="2800" spc="400" dirty="0">
                <a:solidFill>
                  <a:srgbClr val="2A4A9D"/>
                </a:solidFill>
                <a:latin typeface="Trebuchet MS"/>
                <a:cs typeface="Trebuchet MS"/>
              </a:rPr>
              <a:t>oo</a:t>
            </a:r>
            <a:r>
              <a:rPr sz="2800" spc="-65" dirty="0">
                <a:solidFill>
                  <a:srgbClr val="2A4A9D"/>
                </a:solidFill>
                <a:latin typeface="Trebuchet MS"/>
                <a:cs typeface="Trebuchet MS"/>
              </a:rPr>
              <a:t>t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470" dirty="0">
                <a:solidFill>
                  <a:srgbClr val="2A4A9D"/>
                </a:solidFill>
                <a:latin typeface="Trebuchet MS"/>
                <a:cs typeface="Trebuchet MS"/>
              </a:rPr>
              <a:t>M</a:t>
            </a:r>
            <a:r>
              <a:rPr sz="2800" spc="280" dirty="0">
                <a:solidFill>
                  <a:srgbClr val="2A4A9D"/>
                </a:solidFill>
                <a:latin typeface="Trebuchet MS"/>
                <a:cs typeface="Trebuchet MS"/>
              </a:rPr>
              <a:t>e</a:t>
            </a:r>
            <a:r>
              <a:rPr sz="2800" spc="325" dirty="0">
                <a:solidFill>
                  <a:srgbClr val="2A4A9D"/>
                </a:solidFill>
                <a:latin typeface="Trebuchet MS"/>
                <a:cs typeface="Trebuchet MS"/>
              </a:rPr>
              <a:t>a</a:t>
            </a:r>
            <a:r>
              <a:rPr sz="2800" spc="90" dirty="0">
                <a:solidFill>
                  <a:srgbClr val="2A4A9D"/>
                </a:solidFill>
                <a:latin typeface="Trebuchet MS"/>
                <a:cs typeface="Trebuchet MS"/>
              </a:rPr>
              <a:t>n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490" dirty="0">
                <a:solidFill>
                  <a:srgbClr val="2A4A9D"/>
                </a:solidFill>
                <a:latin typeface="Trebuchet MS"/>
                <a:cs typeface="Trebuchet MS"/>
              </a:rPr>
              <a:t>S</a:t>
            </a:r>
            <a:r>
              <a:rPr sz="2800" spc="385" dirty="0">
                <a:solidFill>
                  <a:srgbClr val="2A4A9D"/>
                </a:solidFill>
                <a:latin typeface="Trebuchet MS"/>
                <a:cs typeface="Trebuchet MS"/>
              </a:rPr>
              <a:t>q</a:t>
            </a:r>
            <a:r>
              <a:rPr sz="2800" spc="355" dirty="0">
                <a:solidFill>
                  <a:srgbClr val="2A4A9D"/>
                </a:solidFill>
                <a:latin typeface="Trebuchet MS"/>
                <a:cs typeface="Trebuchet MS"/>
              </a:rPr>
              <a:t>u</a:t>
            </a:r>
            <a:r>
              <a:rPr sz="2800" spc="325" dirty="0">
                <a:solidFill>
                  <a:srgbClr val="2A4A9D"/>
                </a:solidFill>
                <a:latin typeface="Trebuchet MS"/>
                <a:cs typeface="Trebuchet MS"/>
              </a:rPr>
              <a:t>a</a:t>
            </a:r>
            <a:r>
              <a:rPr sz="2800" spc="285" dirty="0">
                <a:solidFill>
                  <a:srgbClr val="2A4A9D"/>
                </a:solidFill>
                <a:latin typeface="Trebuchet MS"/>
                <a:cs typeface="Trebuchet MS"/>
              </a:rPr>
              <a:t>r</a:t>
            </a:r>
            <a:r>
              <a:rPr sz="2800" spc="5" dirty="0">
                <a:solidFill>
                  <a:srgbClr val="2A4A9D"/>
                </a:solidFill>
                <a:latin typeface="Trebuchet MS"/>
                <a:cs typeface="Trebuchet MS"/>
              </a:rPr>
              <a:t>e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54" dirty="0">
                <a:solidFill>
                  <a:srgbClr val="2A4A9D"/>
                </a:solidFill>
                <a:latin typeface="Trebuchet MS"/>
                <a:cs typeface="Trebuchet MS"/>
              </a:rPr>
              <a:t>E</a:t>
            </a:r>
            <a:r>
              <a:rPr sz="2800" spc="285" dirty="0">
                <a:solidFill>
                  <a:srgbClr val="2A4A9D"/>
                </a:solidFill>
                <a:latin typeface="Trebuchet MS"/>
                <a:cs typeface="Trebuchet MS"/>
              </a:rPr>
              <a:t>rr</a:t>
            </a:r>
            <a:r>
              <a:rPr sz="2800" spc="400" dirty="0">
                <a:solidFill>
                  <a:srgbClr val="2A4A9D"/>
                </a:solidFill>
                <a:latin typeface="Trebuchet MS"/>
                <a:cs typeface="Trebuchet MS"/>
              </a:rPr>
              <a:t>o</a:t>
            </a:r>
            <a:r>
              <a:rPr sz="2800" spc="10" dirty="0">
                <a:solidFill>
                  <a:srgbClr val="2A4A9D"/>
                </a:solidFill>
                <a:latin typeface="Trebuchet MS"/>
                <a:cs typeface="Trebuchet MS"/>
              </a:rPr>
              <a:t>r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2A4A9D"/>
                </a:solidFill>
                <a:latin typeface="Trebuchet MS"/>
                <a:cs typeface="Trebuchet MS"/>
              </a:rPr>
              <a:t>(</a:t>
            </a:r>
            <a:r>
              <a:rPr sz="2800" spc="-565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350" dirty="0">
                <a:solidFill>
                  <a:srgbClr val="2A4A9D"/>
                </a:solidFill>
                <a:latin typeface="Trebuchet MS"/>
                <a:cs typeface="Trebuchet MS"/>
              </a:rPr>
              <a:t>R</a:t>
            </a:r>
            <a:r>
              <a:rPr sz="2800" spc="470" dirty="0">
                <a:solidFill>
                  <a:srgbClr val="2A4A9D"/>
                </a:solidFill>
                <a:latin typeface="Trebuchet MS"/>
                <a:cs typeface="Trebuchet MS"/>
              </a:rPr>
              <a:t>M</a:t>
            </a:r>
            <a:r>
              <a:rPr sz="2800" spc="490" dirty="0">
                <a:solidFill>
                  <a:srgbClr val="2A4A9D"/>
                </a:solidFill>
                <a:latin typeface="Trebuchet MS"/>
                <a:cs typeface="Trebuchet MS"/>
              </a:rPr>
              <a:t>S</a:t>
            </a:r>
            <a:r>
              <a:rPr sz="2800" spc="254" dirty="0">
                <a:solidFill>
                  <a:srgbClr val="2A4A9D"/>
                </a:solidFill>
                <a:latin typeface="Trebuchet MS"/>
                <a:cs typeface="Trebuchet MS"/>
              </a:rPr>
              <a:t>E</a:t>
            </a:r>
            <a:r>
              <a:rPr sz="2800" spc="-125" dirty="0">
                <a:solidFill>
                  <a:srgbClr val="2A4A9D"/>
                </a:solidFill>
                <a:latin typeface="Trebuchet MS"/>
                <a:cs typeface="Trebuchet MS"/>
              </a:rPr>
              <a:t>)</a:t>
            </a:r>
            <a:r>
              <a:rPr sz="2800" dirty="0">
                <a:solidFill>
                  <a:srgbClr val="2A4A9D"/>
                </a:solidFill>
                <a:latin typeface="Trebuchet MS"/>
                <a:cs typeface="Trebuchet MS"/>
              </a:rPr>
              <a:t>	</a:t>
            </a:r>
            <a:r>
              <a:rPr sz="2800" spc="210" dirty="0">
                <a:solidFill>
                  <a:srgbClr val="2A4A9D"/>
                </a:solidFill>
                <a:latin typeface="Trebuchet MS"/>
                <a:cs typeface="Trebuchet MS"/>
              </a:rPr>
              <a:t>t</a:t>
            </a:r>
            <a:r>
              <a:rPr sz="2800" spc="125" dirty="0">
                <a:solidFill>
                  <a:srgbClr val="2A4A9D"/>
                </a:solidFill>
                <a:latin typeface="Trebuchet MS"/>
                <a:cs typeface="Trebuchet MS"/>
              </a:rPr>
              <a:t>o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130" dirty="0">
                <a:solidFill>
                  <a:srgbClr val="2A4A9D"/>
                </a:solidFill>
                <a:latin typeface="Trebuchet MS"/>
                <a:cs typeface="Trebuchet MS"/>
              </a:rPr>
              <a:t>0</a:t>
            </a:r>
            <a:r>
              <a:rPr sz="2800" spc="-565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-360" dirty="0">
                <a:solidFill>
                  <a:srgbClr val="2A4A9D"/>
                </a:solidFill>
                <a:latin typeface="Trebuchet MS"/>
                <a:cs typeface="Trebuchet MS"/>
              </a:rPr>
              <a:t>.</a:t>
            </a:r>
            <a:r>
              <a:rPr sz="2800" spc="-565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405" dirty="0">
                <a:solidFill>
                  <a:srgbClr val="2A4A9D"/>
                </a:solidFill>
                <a:latin typeface="Trebuchet MS"/>
                <a:cs typeface="Trebuchet MS"/>
              </a:rPr>
              <a:t>0</a:t>
            </a:r>
            <a:r>
              <a:rPr sz="2800" spc="-20" dirty="0">
                <a:solidFill>
                  <a:srgbClr val="2A4A9D"/>
                </a:solidFill>
                <a:latin typeface="Trebuchet MS"/>
                <a:cs typeface="Trebuchet MS"/>
              </a:rPr>
              <a:t>5</a:t>
            </a:r>
            <a:endParaRPr sz="2800">
              <a:latin typeface="Trebuchet MS"/>
              <a:cs typeface="Trebuchet MS"/>
            </a:endParaRPr>
          </a:p>
          <a:p>
            <a:pPr marL="615315" marR="5080">
              <a:lnSpc>
                <a:spcPct val="103899"/>
              </a:lnSpc>
              <a:spcBef>
                <a:spcPts val="5"/>
              </a:spcBef>
            </a:pPr>
            <a:r>
              <a:rPr sz="2800" spc="254" dirty="0">
                <a:solidFill>
                  <a:srgbClr val="2A4A9D"/>
                </a:solidFill>
                <a:latin typeface="Trebuchet MS"/>
                <a:cs typeface="Trebuchet MS"/>
              </a:rPr>
              <a:t>our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70" dirty="0">
                <a:solidFill>
                  <a:srgbClr val="2A4A9D"/>
                </a:solidFill>
                <a:latin typeface="Trebuchet MS"/>
                <a:cs typeface="Trebuchet MS"/>
              </a:rPr>
              <a:t>training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75" dirty="0">
                <a:solidFill>
                  <a:srgbClr val="2A4A9D"/>
                </a:solidFill>
                <a:latin typeface="Trebuchet MS"/>
                <a:cs typeface="Trebuchet MS"/>
              </a:rPr>
              <a:t>model</a:t>
            </a:r>
            <a:r>
              <a:rPr sz="2800" spc="415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54" dirty="0">
                <a:solidFill>
                  <a:srgbClr val="2A4A9D"/>
                </a:solidFill>
                <a:latin typeface="Trebuchet MS"/>
                <a:cs typeface="Trebuchet MS"/>
              </a:rPr>
              <a:t>was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45" dirty="0">
                <a:solidFill>
                  <a:srgbClr val="2A4A9D"/>
                </a:solidFill>
                <a:latin typeface="Trebuchet MS"/>
                <a:cs typeface="Trebuchet MS"/>
              </a:rPr>
              <a:t>able</a:t>
            </a:r>
            <a:r>
              <a:rPr sz="2800" spc="415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170" dirty="0">
                <a:solidFill>
                  <a:srgbClr val="2A4A9D"/>
                </a:solidFill>
                <a:latin typeface="Trebuchet MS"/>
                <a:cs typeface="Trebuchet MS"/>
              </a:rPr>
              <a:t>to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25" dirty="0">
                <a:solidFill>
                  <a:srgbClr val="2A4A9D"/>
                </a:solidFill>
                <a:latin typeface="Trebuchet MS"/>
                <a:cs typeface="Trebuchet MS"/>
              </a:rPr>
              <a:t>accept</a:t>
            </a:r>
            <a:r>
              <a:rPr sz="2800" spc="415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04" dirty="0">
                <a:solidFill>
                  <a:srgbClr val="2A4A9D"/>
                </a:solidFill>
                <a:latin typeface="Trebuchet MS"/>
                <a:cs typeface="Trebuchet MS"/>
              </a:rPr>
              <a:t>new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305" dirty="0">
                <a:solidFill>
                  <a:srgbClr val="2A4A9D"/>
                </a:solidFill>
                <a:latin typeface="Trebuchet MS"/>
                <a:cs typeface="Trebuchet MS"/>
              </a:rPr>
              <a:t>noisy </a:t>
            </a:r>
            <a:r>
              <a:rPr sz="2800" spc="-825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54" dirty="0">
                <a:solidFill>
                  <a:srgbClr val="2A4A9D"/>
                </a:solidFill>
                <a:latin typeface="Trebuchet MS"/>
                <a:cs typeface="Trebuchet MS"/>
              </a:rPr>
              <a:t>image</a:t>
            </a:r>
            <a:endParaRPr sz="2800">
              <a:latin typeface="Trebuchet MS"/>
              <a:cs typeface="Trebuchet MS"/>
            </a:endParaRPr>
          </a:p>
          <a:p>
            <a:pPr marL="615315" marR="581660">
              <a:lnSpc>
                <a:spcPct val="103899"/>
              </a:lnSpc>
            </a:pPr>
            <a:r>
              <a:rPr sz="2800" spc="245" dirty="0">
                <a:solidFill>
                  <a:srgbClr val="2A4A9D"/>
                </a:solidFill>
                <a:latin typeface="Trebuchet MS"/>
                <a:cs typeface="Trebuchet MS"/>
              </a:rPr>
              <a:t>correctly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50" dirty="0">
                <a:solidFill>
                  <a:srgbClr val="2A4A9D"/>
                </a:solidFill>
                <a:latin typeface="Trebuchet MS"/>
                <a:cs typeface="Trebuchet MS"/>
              </a:rPr>
              <a:t>predict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195" dirty="0">
                <a:solidFill>
                  <a:srgbClr val="2A4A9D"/>
                </a:solidFill>
                <a:latin typeface="Trebuchet MS"/>
                <a:cs typeface="Trebuchet MS"/>
              </a:rPr>
              <a:t>the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40" dirty="0">
                <a:solidFill>
                  <a:srgbClr val="2A4A9D"/>
                </a:solidFill>
                <a:latin typeface="Trebuchet MS"/>
                <a:cs typeface="Trebuchet MS"/>
              </a:rPr>
              <a:t>clean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70" dirty="0">
                <a:solidFill>
                  <a:srgbClr val="2A4A9D"/>
                </a:solidFill>
                <a:latin typeface="Trebuchet MS"/>
                <a:cs typeface="Trebuchet MS"/>
              </a:rPr>
              <a:t>output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54" dirty="0">
                <a:solidFill>
                  <a:srgbClr val="2A4A9D"/>
                </a:solidFill>
                <a:latin typeface="Trebuchet MS"/>
                <a:cs typeface="Trebuchet MS"/>
              </a:rPr>
              <a:t>image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00" dirty="0">
                <a:solidFill>
                  <a:srgbClr val="2A4A9D"/>
                </a:solidFill>
                <a:latin typeface="Trebuchet MS"/>
                <a:cs typeface="Trebuchet MS"/>
              </a:rPr>
              <a:t>with </a:t>
            </a:r>
            <a:r>
              <a:rPr sz="2800" spc="-830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265" dirty="0">
                <a:solidFill>
                  <a:srgbClr val="2A4A9D"/>
                </a:solidFill>
                <a:latin typeface="Trebuchet MS"/>
                <a:cs typeface="Trebuchet MS"/>
              </a:rPr>
              <a:t>minimal</a:t>
            </a:r>
            <a:r>
              <a:rPr sz="2800" spc="405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335" dirty="0">
                <a:solidFill>
                  <a:srgbClr val="2A4A9D"/>
                </a:solidFill>
                <a:latin typeface="Trebuchet MS"/>
                <a:cs typeface="Trebuchet MS"/>
              </a:rPr>
              <a:t>loss</a:t>
            </a:r>
            <a:r>
              <a:rPr sz="2800" spc="409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165" dirty="0">
                <a:solidFill>
                  <a:srgbClr val="2A4A9D"/>
                </a:solidFill>
                <a:latin typeface="Trebuchet MS"/>
                <a:cs typeface="Trebuchet MS"/>
              </a:rPr>
              <a:t>of</a:t>
            </a:r>
            <a:r>
              <a:rPr sz="2800" spc="405" dirty="0">
                <a:solidFill>
                  <a:srgbClr val="2A4A9D"/>
                </a:solidFill>
                <a:latin typeface="Trebuchet MS"/>
                <a:cs typeface="Trebuchet MS"/>
              </a:rPr>
              <a:t> </a:t>
            </a:r>
            <a:r>
              <a:rPr sz="2800" spc="180" dirty="0">
                <a:solidFill>
                  <a:srgbClr val="2A4A9D"/>
                </a:solidFill>
                <a:latin typeface="Trebuchet MS"/>
                <a:cs typeface="Trebuchet MS"/>
              </a:rPr>
              <a:t>data.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5764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R</a:t>
            </a:r>
            <a:r>
              <a:rPr spc="105" dirty="0"/>
              <a:t>a</a:t>
            </a:r>
            <a:r>
              <a:rPr spc="-100" dirty="0"/>
              <a:t>n</a:t>
            </a:r>
            <a:r>
              <a:rPr spc="140" dirty="0"/>
              <a:t>d</a:t>
            </a:r>
            <a:r>
              <a:rPr spc="135" dirty="0"/>
              <a:t>o</a:t>
            </a:r>
            <a:r>
              <a:rPr spc="-95" dirty="0"/>
              <a:t>m</a:t>
            </a:r>
            <a:r>
              <a:rPr spc="-459" dirty="0"/>
              <a:t> </a:t>
            </a:r>
            <a:r>
              <a:rPr spc="-770" dirty="0"/>
              <a:t>F</a:t>
            </a:r>
            <a:r>
              <a:rPr spc="135" dirty="0"/>
              <a:t>o</a:t>
            </a:r>
            <a:r>
              <a:rPr spc="-250" dirty="0"/>
              <a:t>r</a:t>
            </a:r>
            <a:r>
              <a:rPr spc="-195" dirty="0"/>
              <a:t>e</a:t>
            </a:r>
            <a:r>
              <a:rPr spc="380" dirty="0"/>
              <a:t>s</a:t>
            </a:r>
            <a:r>
              <a:rPr spc="-135" dirty="0"/>
              <a:t>t</a:t>
            </a:r>
            <a:r>
              <a:rPr spc="-459" dirty="0"/>
              <a:t> </a:t>
            </a:r>
            <a:r>
              <a:rPr spc="305" dirty="0"/>
              <a:t>M</a:t>
            </a:r>
            <a:r>
              <a:rPr spc="135" dirty="0"/>
              <a:t>o</a:t>
            </a:r>
            <a:r>
              <a:rPr spc="140" dirty="0"/>
              <a:t>d</a:t>
            </a:r>
            <a:r>
              <a:rPr spc="-195" dirty="0"/>
              <a:t>e</a:t>
            </a:r>
            <a:r>
              <a:rPr spc="5" dirty="0"/>
              <a:t>l</a:t>
            </a:r>
            <a:r>
              <a:rPr spc="-459" dirty="0"/>
              <a:t> </a:t>
            </a:r>
            <a:r>
              <a:rPr spc="20" dirty="0"/>
              <a:t>R</a:t>
            </a:r>
            <a:r>
              <a:rPr spc="-195" dirty="0"/>
              <a:t>e</a:t>
            </a:r>
            <a:r>
              <a:rPr spc="380" dirty="0"/>
              <a:t>s</a:t>
            </a:r>
            <a:r>
              <a:rPr spc="-140" dirty="0"/>
              <a:t>u</a:t>
            </a:r>
            <a:r>
              <a:rPr dirty="0"/>
              <a:t>l</a:t>
            </a:r>
            <a:r>
              <a:rPr spc="-140" dirty="0"/>
              <a:t>t</a:t>
            </a:r>
            <a:r>
              <a:rPr spc="385" dirty="0"/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367449" y="4351798"/>
            <a:ext cx="12115800" cy="1400175"/>
          </a:xfrm>
          <a:prstGeom prst="rect">
            <a:avLst/>
          </a:prstGeom>
          <a:solidFill>
            <a:srgbClr val="DDC1A6"/>
          </a:solidFill>
        </p:spPr>
        <p:txBody>
          <a:bodyPr vert="horz" wrap="square" lIns="0" tIns="365760" rIns="0" bIns="0" rtlCol="0">
            <a:spAutoFit/>
          </a:bodyPr>
          <a:lstStyle/>
          <a:p>
            <a:pPr marL="882015">
              <a:lnSpc>
                <a:spcPct val="100000"/>
              </a:lnSpc>
              <a:spcBef>
                <a:spcPts val="2880"/>
              </a:spcBef>
              <a:tabLst>
                <a:tab pos="2883535" algn="l"/>
              </a:tabLst>
            </a:pPr>
            <a:r>
              <a:rPr sz="3700" spc="265" dirty="0">
                <a:latin typeface="Lucida Sans Unicode"/>
                <a:cs typeface="Lucida Sans Unicode"/>
              </a:rPr>
              <a:t>S</a:t>
            </a:r>
            <a:r>
              <a:rPr sz="3700" spc="55" dirty="0">
                <a:latin typeface="Lucida Sans Unicode"/>
                <a:cs typeface="Lucida Sans Unicode"/>
              </a:rPr>
              <a:t>e</a:t>
            </a:r>
            <a:r>
              <a:rPr sz="3700" spc="130" dirty="0">
                <a:latin typeface="Lucida Sans Unicode"/>
                <a:cs typeface="Lucida Sans Unicode"/>
              </a:rPr>
              <a:t>t</a:t>
            </a:r>
            <a:r>
              <a:rPr sz="3700" spc="-265" dirty="0">
                <a:latin typeface="Lucida Sans Unicode"/>
                <a:cs typeface="Lucida Sans Unicode"/>
              </a:rPr>
              <a:t> </a:t>
            </a:r>
            <a:r>
              <a:rPr sz="3700" spc="-520" dirty="0">
                <a:latin typeface="Lucida Sans Unicode"/>
                <a:cs typeface="Lucida Sans Unicode"/>
              </a:rPr>
              <a:t>7</a:t>
            </a:r>
            <a:r>
              <a:rPr sz="3700" spc="-160" dirty="0">
                <a:latin typeface="Lucida Sans Unicode"/>
                <a:cs typeface="Lucida Sans Unicode"/>
              </a:rPr>
              <a:t>5</a:t>
            </a:r>
            <a:r>
              <a:rPr sz="3700" spc="650" dirty="0">
                <a:latin typeface="Lucida Sans Unicode"/>
                <a:cs typeface="Lucida Sans Unicode"/>
              </a:rPr>
              <a:t>%</a:t>
            </a:r>
            <a:r>
              <a:rPr sz="3700" dirty="0">
                <a:latin typeface="Lucida Sans Unicode"/>
                <a:cs typeface="Lucida Sans Unicode"/>
              </a:rPr>
              <a:t>	</a:t>
            </a:r>
            <a:r>
              <a:rPr sz="3700" spc="125" dirty="0">
                <a:latin typeface="Lucida Sans Unicode"/>
                <a:cs typeface="Lucida Sans Unicode"/>
              </a:rPr>
              <a:t>t</a:t>
            </a:r>
            <a:r>
              <a:rPr sz="3700" spc="20" dirty="0">
                <a:latin typeface="Lucida Sans Unicode"/>
                <a:cs typeface="Lucida Sans Unicode"/>
              </a:rPr>
              <a:t>r</a:t>
            </a:r>
            <a:r>
              <a:rPr sz="3700" spc="10" dirty="0">
                <a:latin typeface="Lucida Sans Unicode"/>
                <a:cs typeface="Lucida Sans Unicode"/>
              </a:rPr>
              <a:t>a</a:t>
            </a:r>
            <a:r>
              <a:rPr sz="3700" spc="-85" dirty="0">
                <a:latin typeface="Lucida Sans Unicode"/>
                <a:cs typeface="Lucida Sans Unicode"/>
              </a:rPr>
              <a:t>i</a:t>
            </a:r>
            <a:r>
              <a:rPr sz="3700" spc="-10" dirty="0">
                <a:latin typeface="Lucida Sans Unicode"/>
                <a:cs typeface="Lucida Sans Unicode"/>
              </a:rPr>
              <a:t>n</a:t>
            </a:r>
            <a:r>
              <a:rPr sz="3700" spc="-85" dirty="0">
                <a:latin typeface="Lucida Sans Unicode"/>
                <a:cs typeface="Lucida Sans Unicode"/>
              </a:rPr>
              <a:t>i</a:t>
            </a:r>
            <a:r>
              <a:rPr sz="3700" spc="-10" dirty="0">
                <a:latin typeface="Lucida Sans Unicode"/>
                <a:cs typeface="Lucida Sans Unicode"/>
              </a:rPr>
              <a:t>n</a:t>
            </a:r>
            <a:r>
              <a:rPr sz="3700" spc="-270" dirty="0">
                <a:latin typeface="Lucida Sans Unicode"/>
                <a:cs typeface="Lucida Sans Unicode"/>
              </a:rPr>
              <a:t>g</a:t>
            </a:r>
            <a:r>
              <a:rPr sz="3700" spc="-265" dirty="0">
                <a:latin typeface="Lucida Sans Unicode"/>
                <a:cs typeface="Lucida Sans Unicode"/>
              </a:rPr>
              <a:t> </a:t>
            </a:r>
            <a:r>
              <a:rPr sz="3700" spc="45" dirty="0">
                <a:latin typeface="Lucida Sans Unicode"/>
                <a:cs typeface="Lucida Sans Unicode"/>
              </a:rPr>
              <a:t>d</a:t>
            </a:r>
            <a:r>
              <a:rPr sz="3700" spc="10" dirty="0">
                <a:latin typeface="Lucida Sans Unicode"/>
                <a:cs typeface="Lucida Sans Unicode"/>
              </a:rPr>
              <a:t>a</a:t>
            </a:r>
            <a:r>
              <a:rPr sz="3700" spc="125" dirty="0">
                <a:latin typeface="Lucida Sans Unicode"/>
                <a:cs typeface="Lucida Sans Unicode"/>
              </a:rPr>
              <a:t>t</a:t>
            </a:r>
            <a:r>
              <a:rPr sz="3700" spc="15" dirty="0">
                <a:latin typeface="Lucida Sans Unicode"/>
                <a:cs typeface="Lucida Sans Unicode"/>
              </a:rPr>
              <a:t>a</a:t>
            </a:r>
            <a:r>
              <a:rPr sz="3700" spc="-265" dirty="0">
                <a:latin typeface="Lucida Sans Unicode"/>
                <a:cs typeface="Lucida Sans Unicode"/>
              </a:rPr>
              <a:t> </a:t>
            </a:r>
            <a:r>
              <a:rPr sz="3700" spc="10" dirty="0">
                <a:latin typeface="Lucida Sans Unicode"/>
                <a:cs typeface="Lucida Sans Unicode"/>
              </a:rPr>
              <a:t>a</a:t>
            </a:r>
            <a:r>
              <a:rPr sz="3700" spc="-10" dirty="0">
                <a:latin typeface="Lucida Sans Unicode"/>
                <a:cs typeface="Lucida Sans Unicode"/>
              </a:rPr>
              <a:t>n</a:t>
            </a:r>
            <a:r>
              <a:rPr sz="3700" spc="50" dirty="0">
                <a:latin typeface="Lucida Sans Unicode"/>
                <a:cs typeface="Lucida Sans Unicode"/>
              </a:rPr>
              <a:t>d</a:t>
            </a:r>
            <a:r>
              <a:rPr sz="3700" spc="-265" dirty="0">
                <a:latin typeface="Lucida Sans Unicode"/>
                <a:cs typeface="Lucida Sans Unicode"/>
              </a:rPr>
              <a:t> </a:t>
            </a:r>
            <a:r>
              <a:rPr sz="3700" spc="-315" dirty="0">
                <a:latin typeface="Lucida Sans Unicode"/>
                <a:cs typeface="Lucida Sans Unicode"/>
              </a:rPr>
              <a:t>2</a:t>
            </a:r>
            <a:r>
              <a:rPr sz="3700" spc="-160" dirty="0">
                <a:latin typeface="Lucida Sans Unicode"/>
                <a:cs typeface="Lucida Sans Unicode"/>
              </a:rPr>
              <a:t>5</a:t>
            </a:r>
            <a:r>
              <a:rPr sz="3700" spc="650" dirty="0">
                <a:latin typeface="Lucida Sans Unicode"/>
                <a:cs typeface="Lucida Sans Unicode"/>
              </a:rPr>
              <a:t>%</a:t>
            </a:r>
            <a:r>
              <a:rPr sz="3700" spc="-265" dirty="0">
                <a:latin typeface="Lucida Sans Unicode"/>
                <a:cs typeface="Lucida Sans Unicode"/>
              </a:rPr>
              <a:t> </a:t>
            </a:r>
            <a:r>
              <a:rPr sz="3700" spc="50" dirty="0">
                <a:latin typeface="Lucida Sans Unicode"/>
                <a:cs typeface="Lucida Sans Unicode"/>
              </a:rPr>
              <a:t>f</a:t>
            </a:r>
            <a:r>
              <a:rPr sz="3700" spc="5" dirty="0">
                <a:latin typeface="Lucida Sans Unicode"/>
                <a:cs typeface="Lucida Sans Unicode"/>
              </a:rPr>
              <a:t>o</a:t>
            </a:r>
            <a:r>
              <a:rPr sz="3700" spc="25" dirty="0">
                <a:latin typeface="Lucida Sans Unicode"/>
                <a:cs typeface="Lucida Sans Unicode"/>
              </a:rPr>
              <a:t>r</a:t>
            </a:r>
            <a:r>
              <a:rPr sz="3700" spc="-265" dirty="0">
                <a:latin typeface="Lucida Sans Unicode"/>
                <a:cs typeface="Lucida Sans Unicode"/>
              </a:rPr>
              <a:t> </a:t>
            </a:r>
            <a:r>
              <a:rPr sz="3700" spc="125" dirty="0">
                <a:latin typeface="Lucida Sans Unicode"/>
                <a:cs typeface="Lucida Sans Unicode"/>
              </a:rPr>
              <a:t>t</a:t>
            </a:r>
            <a:r>
              <a:rPr sz="3700" spc="55" dirty="0">
                <a:latin typeface="Lucida Sans Unicode"/>
                <a:cs typeface="Lucida Sans Unicode"/>
              </a:rPr>
              <a:t>e</a:t>
            </a:r>
            <a:r>
              <a:rPr sz="3700" spc="-50" dirty="0">
                <a:latin typeface="Lucida Sans Unicode"/>
                <a:cs typeface="Lucida Sans Unicode"/>
              </a:rPr>
              <a:t>s</a:t>
            </a:r>
            <a:r>
              <a:rPr sz="3700" spc="125" dirty="0">
                <a:latin typeface="Lucida Sans Unicode"/>
                <a:cs typeface="Lucida Sans Unicode"/>
              </a:rPr>
              <a:t>t</a:t>
            </a:r>
            <a:r>
              <a:rPr sz="3700" spc="-85" dirty="0">
                <a:latin typeface="Lucida Sans Unicode"/>
                <a:cs typeface="Lucida Sans Unicode"/>
              </a:rPr>
              <a:t>i</a:t>
            </a:r>
            <a:r>
              <a:rPr sz="3700" spc="-10" dirty="0">
                <a:latin typeface="Lucida Sans Unicode"/>
                <a:cs typeface="Lucida Sans Unicode"/>
              </a:rPr>
              <a:t>n</a:t>
            </a:r>
            <a:r>
              <a:rPr sz="3700" spc="-270" dirty="0">
                <a:latin typeface="Lucida Sans Unicode"/>
                <a:cs typeface="Lucida Sans Unicode"/>
              </a:rPr>
              <a:t>g</a:t>
            </a:r>
            <a:r>
              <a:rPr sz="3700" spc="-265" dirty="0">
                <a:latin typeface="Lucida Sans Unicode"/>
                <a:cs typeface="Lucida Sans Unicode"/>
              </a:rPr>
              <a:t> </a:t>
            </a:r>
            <a:r>
              <a:rPr sz="3700" spc="45" dirty="0">
                <a:latin typeface="Lucida Sans Unicode"/>
                <a:cs typeface="Lucida Sans Unicode"/>
              </a:rPr>
              <a:t>d</a:t>
            </a:r>
            <a:r>
              <a:rPr sz="3700" spc="10" dirty="0">
                <a:latin typeface="Lucida Sans Unicode"/>
                <a:cs typeface="Lucida Sans Unicode"/>
              </a:rPr>
              <a:t>a</a:t>
            </a:r>
            <a:r>
              <a:rPr sz="3700" spc="125" dirty="0">
                <a:latin typeface="Lucida Sans Unicode"/>
                <a:cs typeface="Lucida Sans Unicode"/>
              </a:rPr>
              <a:t>t</a:t>
            </a:r>
            <a:r>
              <a:rPr sz="3700" spc="15" dirty="0">
                <a:latin typeface="Lucida Sans Unicode"/>
                <a:cs typeface="Lucida Sans Unicode"/>
              </a:rPr>
              <a:t>a</a:t>
            </a:r>
            <a:endParaRPr sz="3700">
              <a:latin typeface="Lucida Sans Unicode"/>
              <a:cs typeface="Lucida Sans Unicod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83950" y="8817919"/>
            <a:ext cx="6313752" cy="12404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675572"/>
            <a:ext cx="18288000" cy="611505"/>
            <a:chOff x="0" y="9675572"/>
            <a:chExt cx="18288000" cy="611505"/>
          </a:xfrm>
        </p:grpSpPr>
        <p:sp>
          <p:nvSpPr>
            <p:cNvPr id="3" name="object 3"/>
            <p:cNvSpPr/>
            <p:nvPr/>
          </p:nvSpPr>
          <p:spPr>
            <a:xfrm>
              <a:off x="0" y="9698881"/>
              <a:ext cx="18278475" cy="588645"/>
            </a:xfrm>
            <a:custGeom>
              <a:avLst/>
              <a:gdLst/>
              <a:ahLst/>
              <a:cxnLst/>
              <a:rect l="l" t="t" r="r" b="b"/>
              <a:pathLst>
                <a:path w="18278475" h="588645">
                  <a:moveTo>
                    <a:pt x="0" y="0"/>
                  </a:moveTo>
                  <a:lnTo>
                    <a:pt x="18278474" y="0"/>
                  </a:lnTo>
                  <a:lnTo>
                    <a:pt x="18278474" y="588117"/>
                  </a:lnTo>
                  <a:lnTo>
                    <a:pt x="0" y="588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90230" y="9675572"/>
              <a:ext cx="13997940" cy="611505"/>
            </a:xfrm>
            <a:custGeom>
              <a:avLst/>
              <a:gdLst/>
              <a:ahLst/>
              <a:cxnLst/>
              <a:rect l="l" t="t" r="r" b="b"/>
              <a:pathLst>
                <a:path w="13997939" h="611504">
                  <a:moveTo>
                    <a:pt x="352818" y="0"/>
                  </a:moveTo>
                  <a:lnTo>
                    <a:pt x="13997768" y="0"/>
                  </a:lnTo>
                  <a:lnTo>
                    <a:pt x="13997768" y="611427"/>
                  </a:lnTo>
                  <a:lnTo>
                    <a:pt x="0" y="611427"/>
                  </a:lnTo>
                  <a:lnTo>
                    <a:pt x="352818" y="0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3642" y="232092"/>
            <a:ext cx="138106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R</a:t>
            </a:r>
            <a:r>
              <a:rPr spc="105" dirty="0"/>
              <a:t>a</a:t>
            </a:r>
            <a:r>
              <a:rPr spc="-100" dirty="0"/>
              <a:t>n</a:t>
            </a:r>
            <a:r>
              <a:rPr spc="140" dirty="0"/>
              <a:t>d</a:t>
            </a:r>
            <a:r>
              <a:rPr spc="135" dirty="0"/>
              <a:t>o</a:t>
            </a:r>
            <a:r>
              <a:rPr spc="-95" dirty="0"/>
              <a:t>m</a:t>
            </a:r>
            <a:r>
              <a:rPr spc="-459" dirty="0"/>
              <a:t> </a:t>
            </a:r>
            <a:r>
              <a:rPr spc="-770" dirty="0"/>
              <a:t>F</a:t>
            </a:r>
            <a:r>
              <a:rPr spc="135" dirty="0"/>
              <a:t>o</a:t>
            </a:r>
            <a:r>
              <a:rPr spc="-250" dirty="0"/>
              <a:t>r</a:t>
            </a:r>
            <a:r>
              <a:rPr spc="-195" dirty="0"/>
              <a:t>e</a:t>
            </a:r>
            <a:r>
              <a:rPr spc="380" dirty="0"/>
              <a:t>s</a:t>
            </a:r>
            <a:r>
              <a:rPr spc="-135" dirty="0"/>
              <a:t>t</a:t>
            </a:r>
            <a:r>
              <a:rPr spc="-459" dirty="0"/>
              <a:t> </a:t>
            </a:r>
            <a:r>
              <a:rPr spc="305" dirty="0"/>
              <a:t>M</a:t>
            </a:r>
            <a:r>
              <a:rPr spc="135" dirty="0"/>
              <a:t>o</a:t>
            </a:r>
            <a:r>
              <a:rPr spc="140" dirty="0"/>
              <a:t>d</a:t>
            </a:r>
            <a:r>
              <a:rPr spc="-195" dirty="0"/>
              <a:t>e</a:t>
            </a:r>
            <a:r>
              <a:rPr spc="5" dirty="0"/>
              <a:t>l</a:t>
            </a:r>
            <a:r>
              <a:rPr spc="-459" dirty="0"/>
              <a:t> </a:t>
            </a:r>
            <a:r>
              <a:rPr spc="20" dirty="0"/>
              <a:t>R</a:t>
            </a:r>
            <a:r>
              <a:rPr spc="-195" dirty="0"/>
              <a:t>e</a:t>
            </a:r>
            <a:r>
              <a:rPr spc="380" dirty="0"/>
              <a:t>s</a:t>
            </a:r>
            <a:r>
              <a:rPr spc="-140" dirty="0"/>
              <a:t>u</a:t>
            </a:r>
            <a:r>
              <a:rPr dirty="0"/>
              <a:t>l</a:t>
            </a:r>
            <a:r>
              <a:rPr spc="-140" dirty="0"/>
              <a:t>t</a:t>
            </a:r>
            <a:r>
              <a:rPr spc="385" dirty="0"/>
              <a:t>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637" y="6434643"/>
            <a:ext cx="11182349" cy="29432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819" y="2475967"/>
            <a:ext cx="11277599" cy="30575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28603" y="1829215"/>
            <a:ext cx="839025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98575" algn="l"/>
                <a:tab pos="4211320" algn="l"/>
                <a:tab pos="6085205" algn="l"/>
                <a:tab pos="7453630" algn="l"/>
              </a:tabLst>
            </a:pPr>
            <a:r>
              <a:rPr sz="2600" b="1" spc="200" dirty="0">
                <a:solidFill>
                  <a:srgbClr val="2A4A9D"/>
                </a:solidFill>
                <a:latin typeface="Tahoma"/>
                <a:cs typeface="Tahoma"/>
              </a:rPr>
              <a:t>P</a:t>
            </a:r>
            <a:r>
              <a:rPr sz="2600" b="1" spc="325" dirty="0">
                <a:solidFill>
                  <a:srgbClr val="2A4A9D"/>
                </a:solidFill>
                <a:latin typeface="Tahoma"/>
                <a:cs typeface="Tahoma"/>
              </a:rPr>
              <a:t>A</a:t>
            </a:r>
            <a:r>
              <a:rPr sz="2600" b="1" spc="-200" dirty="0">
                <a:solidFill>
                  <a:srgbClr val="2A4A9D"/>
                </a:solidFill>
                <a:latin typeface="Tahoma"/>
                <a:cs typeface="Tahoma"/>
              </a:rPr>
              <a:t>I</a:t>
            </a:r>
            <a:r>
              <a:rPr sz="2600" b="1" spc="290" dirty="0">
                <a:solidFill>
                  <a:srgbClr val="2A4A9D"/>
                </a:solidFill>
                <a:latin typeface="Tahoma"/>
                <a:cs typeface="Tahoma"/>
              </a:rPr>
              <a:t>N</a:t>
            </a:r>
            <a:r>
              <a:rPr sz="2600" b="1" spc="-5" dirty="0">
                <a:solidFill>
                  <a:srgbClr val="2A4A9D"/>
                </a:solidFill>
                <a:latin typeface="Tahoma"/>
                <a:cs typeface="Tahoma"/>
              </a:rPr>
              <a:t>T</a:t>
            </a:r>
            <a:r>
              <a:rPr sz="2600" b="1" dirty="0">
                <a:solidFill>
                  <a:srgbClr val="2A4A9D"/>
                </a:solidFill>
                <a:latin typeface="Tahoma"/>
                <a:cs typeface="Tahoma"/>
              </a:rPr>
              <a:t>	</a:t>
            </a:r>
            <a:r>
              <a:rPr sz="2600" b="1" spc="220" dirty="0">
                <a:solidFill>
                  <a:srgbClr val="2A4A9D"/>
                </a:solidFill>
                <a:latin typeface="Tahoma"/>
                <a:cs typeface="Tahoma"/>
              </a:rPr>
              <a:t>B</a:t>
            </a:r>
            <a:r>
              <a:rPr sz="2600" b="1" spc="390" dirty="0">
                <a:solidFill>
                  <a:srgbClr val="2A4A9D"/>
                </a:solidFill>
                <a:latin typeface="Tahoma"/>
                <a:cs typeface="Tahoma"/>
              </a:rPr>
              <a:t>O</a:t>
            </a:r>
            <a:r>
              <a:rPr sz="2600" b="1" spc="254" dirty="0">
                <a:solidFill>
                  <a:srgbClr val="2A4A9D"/>
                </a:solidFill>
                <a:latin typeface="Tahoma"/>
                <a:cs typeface="Tahoma"/>
              </a:rPr>
              <a:t>TC</a:t>
            </a:r>
            <a:r>
              <a:rPr sz="2600" b="1" spc="305" dirty="0">
                <a:solidFill>
                  <a:srgbClr val="2A4A9D"/>
                </a:solidFill>
                <a:latin typeface="Tahoma"/>
                <a:cs typeface="Tahoma"/>
              </a:rPr>
              <a:t>H</a:t>
            </a:r>
            <a:r>
              <a:rPr sz="2600" b="1" spc="170" dirty="0">
                <a:solidFill>
                  <a:srgbClr val="2A4A9D"/>
                </a:solidFill>
                <a:latin typeface="Tahoma"/>
                <a:cs typeface="Tahoma"/>
              </a:rPr>
              <a:t>E</a:t>
            </a:r>
            <a:r>
              <a:rPr sz="2600" b="1" spc="-200" dirty="0">
                <a:solidFill>
                  <a:srgbClr val="2A4A9D"/>
                </a:solidFill>
                <a:latin typeface="Tahoma"/>
                <a:cs typeface="Tahoma"/>
              </a:rPr>
              <a:t>S</a:t>
            </a:r>
            <a:r>
              <a:rPr sz="2600" b="1" dirty="0">
                <a:solidFill>
                  <a:srgbClr val="2A4A9D"/>
                </a:solidFill>
                <a:latin typeface="Tahoma"/>
                <a:cs typeface="Tahoma"/>
              </a:rPr>
              <a:t>	</a:t>
            </a:r>
            <a:r>
              <a:rPr sz="2600" b="1" spc="254" dirty="0">
                <a:solidFill>
                  <a:srgbClr val="2A4A9D"/>
                </a:solidFill>
                <a:latin typeface="Tahoma"/>
                <a:cs typeface="Tahoma"/>
              </a:rPr>
              <a:t>C</a:t>
            </a:r>
            <a:r>
              <a:rPr sz="2600" b="1" spc="145" dirty="0">
                <a:solidFill>
                  <a:srgbClr val="2A4A9D"/>
                </a:solidFill>
                <a:latin typeface="Tahoma"/>
                <a:cs typeface="Tahoma"/>
              </a:rPr>
              <a:t>L</a:t>
            </a:r>
            <a:r>
              <a:rPr sz="2600" b="1" spc="170" dirty="0">
                <a:solidFill>
                  <a:srgbClr val="2A4A9D"/>
                </a:solidFill>
                <a:latin typeface="Tahoma"/>
                <a:cs typeface="Tahoma"/>
              </a:rPr>
              <a:t>E</a:t>
            </a:r>
            <a:r>
              <a:rPr sz="2600" b="1" spc="325" dirty="0">
                <a:solidFill>
                  <a:srgbClr val="2A4A9D"/>
                </a:solidFill>
                <a:latin typeface="Tahoma"/>
                <a:cs typeface="Tahoma"/>
              </a:rPr>
              <a:t>A</a:t>
            </a:r>
            <a:r>
              <a:rPr sz="2600" b="1" spc="290" dirty="0">
                <a:solidFill>
                  <a:srgbClr val="2A4A9D"/>
                </a:solidFill>
                <a:latin typeface="Tahoma"/>
                <a:cs typeface="Tahoma"/>
              </a:rPr>
              <a:t>N</a:t>
            </a:r>
            <a:r>
              <a:rPr sz="2600" b="1" spc="170" dirty="0">
                <a:solidFill>
                  <a:srgbClr val="2A4A9D"/>
                </a:solidFill>
                <a:latin typeface="Tahoma"/>
                <a:cs typeface="Tahoma"/>
              </a:rPr>
              <a:t>E</a:t>
            </a:r>
            <a:r>
              <a:rPr sz="2600" b="1" spc="30" dirty="0">
                <a:solidFill>
                  <a:srgbClr val="2A4A9D"/>
                </a:solidFill>
                <a:latin typeface="Tahoma"/>
                <a:cs typeface="Tahoma"/>
              </a:rPr>
              <a:t>D</a:t>
            </a:r>
            <a:r>
              <a:rPr sz="2600" b="1" dirty="0">
                <a:solidFill>
                  <a:srgbClr val="2A4A9D"/>
                </a:solidFill>
                <a:latin typeface="Tahoma"/>
                <a:cs typeface="Tahoma"/>
              </a:rPr>
              <a:t>	</a:t>
            </a:r>
            <a:r>
              <a:rPr sz="2600" b="1" spc="-200" dirty="0">
                <a:solidFill>
                  <a:srgbClr val="2A4A9D"/>
                </a:solidFill>
                <a:latin typeface="Tahoma"/>
                <a:cs typeface="Tahoma"/>
              </a:rPr>
              <a:t>I</a:t>
            </a:r>
            <a:r>
              <a:rPr sz="2600" b="1" spc="440" dirty="0">
                <a:solidFill>
                  <a:srgbClr val="2A4A9D"/>
                </a:solidFill>
                <a:latin typeface="Tahoma"/>
                <a:cs typeface="Tahoma"/>
              </a:rPr>
              <a:t>M</a:t>
            </a:r>
            <a:r>
              <a:rPr sz="2600" b="1" spc="325" dirty="0">
                <a:solidFill>
                  <a:srgbClr val="2A4A9D"/>
                </a:solidFill>
                <a:latin typeface="Tahoma"/>
                <a:cs typeface="Tahoma"/>
              </a:rPr>
              <a:t>A</a:t>
            </a:r>
            <a:r>
              <a:rPr sz="2600" b="1" spc="229" dirty="0">
                <a:solidFill>
                  <a:srgbClr val="2A4A9D"/>
                </a:solidFill>
                <a:latin typeface="Tahoma"/>
                <a:cs typeface="Tahoma"/>
              </a:rPr>
              <a:t>G</a:t>
            </a:r>
            <a:r>
              <a:rPr sz="2600" b="1" spc="-90" dirty="0">
                <a:solidFill>
                  <a:srgbClr val="2A4A9D"/>
                </a:solidFill>
                <a:latin typeface="Tahoma"/>
                <a:cs typeface="Tahoma"/>
              </a:rPr>
              <a:t>E</a:t>
            </a:r>
            <a:r>
              <a:rPr sz="2600" b="1" dirty="0">
                <a:solidFill>
                  <a:srgbClr val="2A4A9D"/>
                </a:solidFill>
                <a:latin typeface="Tahoma"/>
                <a:cs typeface="Tahoma"/>
              </a:rPr>
              <a:t>	</a:t>
            </a:r>
            <a:r>
              <a:rPr sz="2600" b="1" spc="254" dirty="0">
                <a:solidFill>
                  <a:srgbClr val="2A4A9D"/>
                </a:solidFill>
                <a:latin typeface="Tahoma"/>
                <a:cs typeface="Tahoma"/>
              </a:rPr>
              <a:t>T</a:t>
            </a:r>
            <a:r>
              <a:rPr sz="2600" b="1" spc="170" dirty="0">
                <a:solidFill>
                  <a:srgbClr val="2A4A9D"/>
                </a:solidFill>
                <a:latin typeface="Tahoma"/>
                <a:cs typeface="Tahoma"/>
              </a:rPr>
              <a:t>E</a:t>
            </a:r>
            <a:r>
              <a:rPr sz="2600" b="1" spc="265" dirty="0">
                <a:solidFill>
                  <a:srgbClr val="2A4A9D"/>
                </a:solidFill>
                <a:latin typeface="Tahoma"/>
                <a:cs typeface="Tahoma"/>
              </a:rPr>
              <a:t>X</a:t>
            </a:r>
            <a:r>
              <a:rPr sz="2600" b="1" spc="-5" dirty="0">
                <a:solidFill>
                  <a:srgbClr val="2A4A9D"/>
                </a:solidFill>
                <a:latin typeface="Tahoma"/>
                <a:cs typeface="Tahoma"/>
              </a:rPr>
              <a:t>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4538" y="5967889"/>
            <a:ext cx="2187575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b="1" spc="105" dirty="0">
                <a:solidFill>
                  <a:srgbClr val="2A4A9D"/>
                </a:solidFill>
                <a:latin typeface="Tahoma"/>
                <a:cs typeface="Tahoma"/>
              </a:rPr>
              <a:t>PAPER</a:t>
            </a:r>
            <a:r>
              <a:rPr sz="2450" b="1" spc="265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2450" b="1" spc="160" dirty="0">
                <a:solidFill>
                  <a:srgbClr val="2A4A9D"/>
                </a:solidFill>
                <a:latin typeface="Tahoma"/>
                <a:cs typeface="Tahoma"/>
              </a:rPr>
              <a:t>FOLD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70968" y="5967889"/>
            <a:ext cx="3886200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b="1" spc="155" dirty="0">
                <a:solidFill>
                  <a:srgbClr val="2A4A9D"/>
                </a:solidFill>
                <a:latin typeface="Tahoma"/>
                <a:cs typeface="Tahoma"/>
              </a:rPr>
              <a:t>CLEANED</a:t>
            </a:r>
            <a:r>
              <a:rPr sz="2450" b="1" spc="315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2450" b="1" spc="100" dirty="0">
                <a:solidFill>
                  <a:srgbClr val="2A4A9D"/>
                </a:solidFill>
                <a:latin typeface="Tahoma"/>
                <a:cs typeface="Tahoma"/>
              </a:rPr>
              <a:t>IMAGE</a:t>
            </a:r>
            <a:r>
              <a:rPr sz="2450" b="1" spc="320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2450" b="1" spc="135" dirty="0">
                <a:solidFill>
                  <a:srgbClr val="2A4A9D"/>
                </a:solidFill>
                <a:latin typeface="Tahoma"/>
                <a:cs typeface="Tahoma"/>
              </a:rPr>
              <a:t>TEXT</a:t>
            </a:r>
            <a:endParaRPr sz="245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94612" y="2274289"/>
            <a:ext cx="47624" cy="290128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5153" y="6201185"/>
            <a:ext cx="47624" cy="29012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6811" y="9305904"/>
            <a:ext cx="16571594" cy="981710"/>
          </a:xfrm>
          <a:custGeom>
            <a:avLst/>
            <a:gdLst/>
            <a:ahLst/>
            <a:cxnLst/>
            <a:rect l="l" t="t" r="r" b="b"/>
            <a:pathLst>
              <a:path w="16571594" h="981709">
                <a:moveTo>
                  <a:pt x="0" y="0"/>
                </a:moveTo>
                <a:lnTo>
                  <a:pt x="0" y="981095"/>
                </a:lnTo>
                <a:lnTo>
                  <a:pt x="16571187" y="981095"/>
                </a:lnTo>
                <a:lnTo>
                  <a:pt x="16571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63" y="9305928"/>
            <a:ext cx="2292985" cy="981075"/>
            <a:chOff x="1263" y="9305928"/>
            <a:chExt cx="2292985" cy="981075"/>
          </a:xfrm>
        </p:grpSpPr>
        <p:sp>
          <p:nvSpPr>
            <p:cNvPr id="4" name="object 4"/>
            <p:cNvSpPr/>
            <p:nvPr/>
          </p:nvSpPr>
          <p:spPr>
            <a:xfrm>
              <a:off x="1257" y="9305937"/>
              <a:ext cx="1528445" cy="981075"/>
            </a:xfrm>
            <a:custGeom>
              <a:avLst/>
              <a:gdLst/>
              <a:ahLst/>
              <a:cxnLst/>
              <a:rect l="l" t="t" r="r" b="b"/>
              <a:pathLst>
                <a:path w="1528445" h="981075">
                  <a:moveTo>
                    <a:pt x="1528076" y="981062"/>
                  </a:moveTo>
                  <a:lnTo>
                    <a:pt x="1408290" y="772388"/>
                  </a:lnTo>
                  <a:lnTo>
                    <a:pt x="1337919" y="649732"/>
                  </a:lnTo>
                  <a:lnTo>
                    <a:pt x="1337640" y="649732"/>
                  </a:lnTo>
                  <a:lnTo>
                    <a:pt x="1080350" y="203428"/>
                  </a:lnTo>
                  <a:lnTo>
                    <a:pt x="1080223" y="203377"/>
                  </a:lnTo>
                  <a:lnTo>
                    <a:pt x="962812" y="0"/>
                  </a:lnTo>
                  <a:lnTo>
                    <a:pt x="565277" y="0"/>
                  </a:lnTo>
                  <a:lnTo>
                    <a:pt x="381571" y="318173"/>
                  </a:lnTo>
                  <a:lnTo>
                    <a:pt x="510400" y="541324"/>
                  </a:lnTo>
                  <a:lnTo>
                    <a:pt x="572833" y="649732"/>
                  </a:lnTo>
                  <a:lnTo>
                    <a:pt x="190906" y="649732"/>
                  </a:lnTo>
                  <a:lnTo>
                    <a:pt x="0" y="981062"/>
                  </a:lnTo>
                  <a:lnTo>
                    <a:pt x="763739" y="981062"/>
                  </a:lnTo>
                  <a:lnTo>
                    <a:pt x="763879" y="981062"/>
                  </a:lnTo>
                  <a:lnTo>
                    <a:pt x="1528076" y="981062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7756" y="9305928"/>
              <a:ext cx="1146810" cy="981075"/>
            </a:xfrm>
            <a:custGeom>
              <a:avLst/>
              <a:gdLst/>
              <a:ahLst/>
              <a:cxnLst/>
              <a:rect l="l" t="t" r="r" b="b"/>
              <a:pathLst>
                <a:path w="1146810" h="981075">
                  <a:moveTo>
                    <a:pt x="1146493" y="981071"/>
                  </a:moveTo>
                  <a:lnTo>
                    <a:pt x="382640" y="981071"/>
                  </a:lnTo>
                  <a:lnTo>
                    <a:pt x="191535" y="649732"/>
                  </a:lnTo>
                  <a:lnTo>
                    <a:pt x="0" y="318182"/>
                  </a:lnTo>
                  <a:lnTo>
                    <a:pt x="183706" y="0"/>
                  </a:lnTo>
                  <a:lnTo>
                    <a:pt x="581238" y="0"/>
                  </a:lnTo>
                  <a:lnTo>
                    <a:pt x="689454" y="187445"/>
                  </a:lnTo>
                  <a:lnTo>
                    <a:pt x="690477" y="187445"/>
                  </a:lnTo>
                  <a:lnTo>
                    <a:pt x="1017518" y="755959"/>
                  </a:lnTo>
                  <a:lnTo>
                    <a:pt x="1016990" y="756265"/>
                  </a:lnTo>
                  <a:lnTo>
                    <a:pt x="1146493" y="981071"/>
                  </a:lnTo>
                  <a:close/>
                </a:path>
                <a:path w="1146810" h="981075">
                  <a:moveTo>
                    <a:pt x="690477" y="187445"/>
                  </a:moveTo>
                  <a:lnTo>
                    <a:pt x="689454" y="187445"/>
                  </a:lnTo>
                  <a:lnTo>
                    <a:pt x="690204" y="186971"/>
                  </a:lnTo>
                  <a:lnTo>
                    <a:pt x="690477" y="187445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753" y="3339259"/>
            <a:ext cx="142875" cy="1428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1300" marR="5080">
              <a:lnSpc>
                <a:spcPct val="116900"/>
              </a:lnSpc>
              <a:spcBef>
                <a:spcPts val="95"/>
              </a:spcBef>
            </a:pPr>
            <a:r>
              <a:rPr spc="50" dirty="0"/>
              <a:t>If </a:t>
            </a:r>
            <a:r>
              <a:rPr spc="65" dirty="0"/>
              <a:t>the </a:t>
            </a:r>
            <a:r>
              <a:rPr spc="25" dirty="0"/>
              <a:t>machine </a:t>
            </a:r>
            <a:r>
              <a:rPr spc="-30" dirty="0"/>
              <a:t>being </a:t>
            </a:r>
            <a:r>
              <a:rPr spc="20" dirty="0"/>
              <a:t>used </a:t>
            </a:r>
            <a:r>
              <a:rPr spc="-45" dirty="0"/>
              <a:t>is </a:t>
            </a:r>
            <a:r>
              <a:rPr spc="35" dirty="0"/>
              <a:t>low </a:t>
            </a:r>
            <a:r>
              <a:rPr spc="-5" dirty="0"/>
              <a:t>end, </a:t>
            </a:r>
            <a:r>
              <a:rPr spc="50" dirty="0"/>
              <a:t>then </a:t>
            </a:r>
            <a:r>
              <a:rPr spc="65" dirty="0"/>
              <a:t>the </a:t>
            </a:r>
            <a:r>
              <a:rPr spc="20" dirty="0"/>
              <a:t>random </a:t>
            </a:r>
            <a:r>
              <a:rPr spc="45" dirty="0"/>
              <a:t>forest approach </a:t>
            </a:r>
            <a:r>
              <a:rPr spc="50" dirty="0"/>
              <a:t> </a:t>
            </a:r>
            <a:r>
              <a:rPr spc="30" dirty="0"/>
              <a:t>would</a:t>
            </a:r>
            <a:r>
              <a:rPr spc="-215" dirty="0"/>
              <a:t> </a:t>
            </a:r>
            <a:r>
              <a:rPr spc="60" dirty="0"/>
              <a:t>be</a:t>
            </a:r>
            <a:r>
              <a:rPr spc="-210" dirty="0"/>
              <a:t> </a:t>
            </a:r>
            <a:r>
              <a:rPr spc="50" dirty="0"/>
              <a:t>best</a:t>
            </a:r>
            <a:r>
              <a:rPr spc="-210" dirty="0"/>
              <a:t> </a:t>
            </a:r>
            <a:r>
              <a:rPr spc="-5" dirty="0"/>
              <a:t>suited.</a:t>
            </a:r>
            <a:r>
              <a:rPr spc="-210" dirty="0"/>
              <a:t> </a:t>
            </a:r>
            <a:r>
              <a:rPr spc="20" dirty="0"/>
              <a:t>Else,</a:t>
            </a:r>
            <a:r>
              <a:rPr spc="-210" dirty="0"/>
              <a:t> </a:t>
            </a:r>
            <a:r>
              <a:rPr spc="65" dirty="0"/>
              <a:t>the</a:t>
            </a:r>
            <a:r>
              <a:rPr spc="-210" dirty="0"/>
              <a:t> </a:t>
            </a:r>
            <a:r>
              <a:rPr spc="70" dirty="0"/>
              <a:t>CNN</a:t>
            </a:r>
            <a:r>
              <a:rPr spc="-210" dirty="0"/>
              <a:t> </a:t>
            </a:r>
            <a:r>
              <a:rPr spc="40" dirty="0"/>
              <a:t>method</a:t>
            </a:r>
            <a:r>
              <a:rPr spc="-210" dirty="0"/>
              <a:t> </a:t>
            </a:r>
            <a:r>
              <a:rPr spc="30" dirty="0"/>
              <a:t>would</a:t>
            </a:r>
            <a:r>
              <a:rPr spc="-210" dirty="0"/>
              <a:t> </a:t>
            </a:r>
            <a:r>
              <a:rPr spc="60" dirty="0"/>
              <a:t>be</a:t>
            </a:r>
            <a:r>
              <a:rPr spc="-210" dirty="0"/>
              <a:t> </a:t>
            </a:r>
            <a:r>
              <a:rPr spc="50" dirty="0"/>
              <a:t>best</a:t>
            </a:r>
            <a:r>
              <a:rPr spc="-210" dirty="0"/>
              <a:t> </a:t>
            </a:r>
            <a:r>
              <a:rPr spc="20" dirty="0"/>
              <a:t>suited</a:t>
            </a:r>
            <a:r>
              <a:rPr spc="-215" dirty="0"/>
              <a:t> </a:t>
            </a:r>
            <a:r>
              <a:rPr spc="75" dirty="0"/>
              <a:t>to</a:t>
            </a:r>
            <a:r>
              <a:rPr spc="-210" dirty="0"/>
              <a:t> </a:t>
            </a:r>
            <a:r>
              <a:rPr spc="-10" dirty="0"/>
              <a:t>give</a:t>
            </a:r>
            <a:r>
              <a:rPr spc="-210" dirty="0"/>
              <a:t> </a:t>
            </a:r>
            <a:r>
              <a:rPr spc="65" dirty="0"/>
              <a:t>the </a:t>
            </a:r>
            <a:r>
              <a:rPr spc="-965" dirty="0"/>
              <a:t> </a:t>
            </a:r>
            <a:r>
              <a:rPr spc="50" dirty="0"/>
              <a:t>best </a:t>
            </a:r>
            <a:r>
              <a:rPr spc="40" dirty="0"/>
              <a:t>quality </a:t>
            </a:r>
            <a:r>
              <a:rPr spc="20" dirty="0"/>
              <a:t>output, </a:t>
            </a:r>
            <a:r>
              <a:rPr spc="-5" dirty="0"/>
              <a:t>given </a:t>
            </a:r>
            <a:r>
              <a:rPr spc="70" dirty="0"/>
              <a:t>that </a:t>
            </a:r>
            <a:r>
              <a:rPr spc="65" dirty="0"/>
              <a:t>the </a:t>
            </a:r>
            <a:r>
              <a:rPr spc="10" dirty="0"/>
              <a:t>network </a:t>
            </a:r>
            <a:r>
              <a:rPr spc="60" dirty="0"/>
              <a:t>can be </a:t>
            </a:r>
            <a:r>
              <a:rPr spc="35" dirty="0"/>
              <a:t>trained for </a:t>
            </a:r>
            <a:r>
              <a:rPr spc="20" dirty="0"/>
              <a:t>an </a:t>
            </a:r>
            <a:r>
              <a:rPr spc="10" dirty="0"/>
              <a:t>optimum </a:t>
            </a:r>
            <a:r>
              <a:rPr spc="15" dirty="0"/>
              <a:t> </a:t>
            </a:r>
            <a:r>
              <a:rPr spc="20" dirty="0"/>
              <a:t>number</a:t>
            </a:r>
            <a:r>
              <a:rPr spc="-215" dirty="0"/>
              <a:t> </a:t>
            </a:r>
            <a:r>
              <a:rPr spc="40" dirty="0"/>
              <a:t>of</a:t>
            </a:r>
            <a:r>
              <a:rPr spc="-215" dirty="0"/>
              <a:t> </a:t>
            </a:r>
            <a:r>
              <a:rPr spc="45" dirty="0"/>
              <a:t>epochs</a:t>
            </a:r>
            <a:r>
              <a:rPr spc="-215" dirty="0"/>
              <a:t> </a:t>
            </a:r>
            <a:r>
              <a:rPr spc="75" dirty="0"/>
              <a:t>to</a:t>
            </a:r>
            <a:r>
              <a:rPr spc="-215" dirty="0"/>
              <a:t> </a:t>
            </a:r>
            <a:r>
              <a:rPr spc="30" dirty="0"/>
              <a:t>obtain</a:t>
            </a:r>
            <a:r>
              <a:rPr spc="-215" dirty="0"/>
              <a:t> </a:t>
            </a:r>
            <a:r>
              <a:rPr spc="30" dirty="0"/>
              <a:t>a</a:t>
            </a:r>
            <a:r>
              <a:rPr spc="-210" dirty="0"/>
              <a:t> </a:t>
            </a:r>
            <a:r>
              <a:rPr spc="-25" dirty="0"/>
              <a:t>good</a:t>
            </a:r>
            <a:r>
              <a:rPr spc="-215" dirty="0"/>
              <a:t> </a:t>
            </a:r>
            <a:r>
              <a:rPr spc="40" dirty="0"/>
              <a:t>quality</a:t>
            </a:r>
            <a:r>
              <a:rPr spc="-215" dirty="0"/>
              <a:t> </a:t>
            </a:r>
            <a:r>
              <a:rPr spc="45" dirty="0"/>
              <a:t>output</a:t>
            </a:r>
            <a:r>
              <a:rPr spc="-215" dirty="0"/>
              <a:t> </a:t>
            </a:r>
            <a:r>
              <a:rPr spc="50" dirty="0"/>
              <a:t>set</a:t>
            </a:r>
            <a:r>
              <a:rPr spc="-215" dirty="0"/>
              <a:t> </a:t>
            </a:r>
            <a:r>
              <a:rPr spc="40" dirty="0"/>
              <a:t>of</a:t>
            </a:r>
            <a:r>
              <a:rPr spc="-210" dirty="0"/>
              <a:t> </a:t>
            </a:r>
            <a:r>
              <a:rPr spc="-60" dirty="0"/>
              <a:t>images.</a:t>
            </a:r>
          </a:p>
        </p:txBody>
      </p:sp>
      <p:sp>
        <p:nvSpPr>
          <p:cNvPr id="9" name="object 9"/>
          <p:cNvSpPr/>
          <p:nvPr/>
        </p:nvSpPr>
        <p:spPr>
          <a:xfrm>
            <a:off x="15517183" y="6329990"/>
            <a:ext cx="2373630" cy="2209800"/>
          </a:xfrm>
          <a:custGeom>
            <a:avLst/>
            <a:gdLst/>
            <a:ahLst/>
            <a:cxnLst/>
            <a:rect l="l" t="t" r="r" b="b"/>
            <a:pathLst>
              <a:path w="2373630" h="2209800">
                <a:moveTo>
                  <a:pt x="1321751" y="177799"/>
                </a:moveTo>
                <a:lnTo>
                  <a:pt x="758758" y="177799"/>
                </a:lnTo>
                <a:lnTo>
                  <a:pt x="755111" y="165099"/>
                </a:lnTo>
                <a:lnTo>
                  <a:pt x="752274" y="152399"/>
                </a:lnTo>
                <a:lnTo>
                  <a:pt x="750291" y="139699"/>
                </a:lnTo>
                <a:lnTo>
                  <a:pt x="749161" y="126999"/>
                </a:lnTo>
                <a:lnTo>
                  <a:pt x="748885" y="114299"/>
                </a:lnTo>
                <a:lnTo>
                  <a:pt x="749937" y="101599"/>
                </a:lnTo>
                <a:lnTo>
                  <a:pt x="752569" y="88899"/>
                </a:lnTo>
                <a:lnTo>
                  <a:pt x="756781" y="76199"/>
                </a:lnTo>
                <a:lnTo>
                  <a:pt x="762573" y="63499"/>
                </a:lnTo>
                <a:lnTo>
                  <a:pt x="766774" y="63499"/>
                </a:lnTo>
                <a:lnTo>
                  <a:pt x="771441" y="50799"/>
                </a:lnTo>
                <a:lnTo>
                  <a:pt x="776573" y="38099"/>
                </a:lnTo>
                <a:lnTo>
                  <a:pt x="782169" y="38099"/>
                </a:lnTo>
                <a:lnTo>
                  <a:pt x="794980" y="25399"/>
                </a:lnTo>
                <a:lnTo>
                  <a:pt x="809088" y="12699"/>
                </a:lnTo>
                <a:lnTo>
                  <a:pt x="824493" y="0"/>
                </a:lnTo>
                <a:lnTo>
                  <a:pt x="1464261" y="0"/>
                </a:lnTo>
                <a:lnTo>
                  <a:pt x="1482203" y="12699"/>
                </a:lnTo>
                <a:lnTo>
                  <a:pt x="1516933" y="12699"/>
                </a:lnTo>
                <a:lnTo>
                  <a:pt x="1533637" y="25399"/>
                </a:lnTo>
                <a:lnTo>
                  <a:pt x="1549899" y="25399"/>
                </a:lnTo>
                <a:lnTo>
                  <a:pt x="1632270" y="76199"/>
                </a:lnTo>
                <a:lnTo>
                  <a:pt x="860630" y="76199"/>
                </a:lnTo>
                <a:lnTo>
                  <a:pt x="852699" y="88899"/>
                </a:lnTo>
                <a:lnTo>
                  <a:pt x="843244" y="88899"/>
                </a:lnTo>
                <a:lnTo>
                  <a:pt x="838133" y="101599"/>
                </a:lnTo>
                <a:lnTo>
                  <a:pt x="834449" y="101599"/>
                </a:lnTo>
                <a:lnTo>
                  <a:pt x="832194" y="114299"/>
                </a:lnTo>
                <a:lnTo>
                  <a:pt x="831368" y="126999"/>
                </a:lnTo>
                <a:lnTo>
                  <a:pt x="831929" y="126999"/>
                </a:lnTo>
                <a:lnTo>
                  <a:pt x="834036" y="139699"/>
                </a:lnTo>
                <a:lnTo>
                  <a:pt x="837689" y="152399"/>
                </a:lnTo>
                <a:lnTo>
                  <a:pt x="844551" y="152399"/>
                </a:lnTo>
                <a:lnTo>
                  <a:pt x="851552" y="165099"/>
                </a:lnTo>
                <a:lnTo>
                  <a:pt x="877063" y="165099"/>
                </a:lnTo>
                <a:lnTo>
                  <a:pt x="1321751" y="177799"/>
                </a:lnTo>
                <a:close/>
              </a:path>
              <a:path w="2373630" h="2209800">
                <a:moveTo>
                  <a:pt x="2215411" y="736599"/>
                </a:moveTo>
                <a:lnTo>
                  <a:pt x="2105128" y="736599"/>
                </a:lnTo>
                <a:lnTo>
                  <a:pt x="2273805" y="571499"/>
                </a:lnTo>
                <a:lnTo>
                  <a:pt x="2134968" y="431799"/>
                </a:lnTo>
                <a:lnTo>
                  <a:pt x="2038059" y="431799"/>
                </a:lnTo>
                <a:lnTo>
                  <a:pt x="2030900" y="419099"/>
                </a:lnTo>
                <a:lnTo>
                  <a:pt x="1508509" y="101599"/>
                </a:lnTo>
                <a:lnTo>
                  <a:pt x="1499110" y="88899"/>
                </a:lnTo>
                <a:lnTo>
                  <a:pt x="1409815" y="88899"/>
                </a:lnTo>
                <a:lnTo>
                  <a:pt x="878517" y="76199"/>
                </a:lnTo>
                <a:lnTo>
                  <a:pt x="1632270" y="76199"/>
                </a:lnTo>
                <a:lnTo>
                  <a:pt x="2064719" y="342899"/>
                </a:lnTo>
                <a:lnTo>
                  <a:pt x="2168456" y="342899"/>
                </a:lnTo>
                <a:lnTo>
                  <a:pt x="2175553" y="355599"/>
                </a:lnTo>
                <a:lnTo>
                  <a:pt x="2182000" y="355599"/>
                </a:lnTo>
                <a:lnTo>
                  <a:pt x="2361929" y="546099"/>
                </a:lnTo>
                <a:lnTo>
                  <a:pt x="2368577" y="546099"/>
                </a:lnTo>
                <a:lnTo>
                  <a:pt x="2372553" y="558799"/>
                </a:lnTo>
                <a:lnTo>
                  <a:pt x="2373502" y="571499"/>
                </a:lnTo>
                <a:lnTo>
                  <a:pt x="2373325" y="571499"/>
                </a:lnTo>
                <a:lnTo>
                  <a:pt x="2372204" y="584199"/>
                </a:lnTo>
                <a:lnTo>
                  <a:pt x="2367899" y="596899"/>
                </a:lnTo>
                <a:lnTo>
                  <a:pt x="2358485" y="596899"/>
                </a:lnTo>
                <a:lnTo>
                  <a:pt x="2215411" y="736599"/>
                </a:lnTo>
                <a:close/>
              </a:path>
              <a:path w="2373630" h="2209800">
                <a:moveTo>
                  <a:pt x="864639" y="317499"/>
                </a:moveTo>
                <a:lnTo>
                  <a:pt x="762383" y="317499"/>
                </a:lnTo>
                <a:lnTo>
                  <a:pt x="758892" y="304799"/>
                </a:lnTo>
                <a:lnTo>
                  <a:pt x="756349" y="292099"/>
                </a:lnTo>
                <a:lnTo>
                  <a:pt x="754755" y="279399"/>
                </a:lnTo>
                <a:lnTo>
                  <a:pt x="754111" y="266699"/>
                </a:lnTo>
                <a:lnTo>
                  <a:pt x="755029" y="253999"/>
                </a:lnTo>
                <a:lnTo>
                  <a:pt x="757770" y="241299"/>
                </a:lnTo>
                <a:lnTo>
                  <a:pt x="762333" y="215899"/>
                </a:lnTo>
                <a:lnTo>
                  <a:pt x="768719" y="203199"/>
                </a:lnTo>
                <a:lnTo>
                  <a:pt x="774301" y="203199"/>
                </a:lnTo>
                <a:lnTo>
                  <a:pt x="768353" y="190499"/>
                </a:lnTo>
                <a:lnTo>
                  <a:pt x="763172" y="177799"/>
                </a:lnTo>
                <a:lnTo>
                  <a:pt x="1403338" y="177799"/>
                </a:lnTo>
                <a:lnTo>
                  <a:pt x="1414748" y="190499"/>
                </a:lnTo>
                <a:lnTo>
                  <a:pt x="1425450" y="190499"/>
                </a:lnTo>
                <a:lnTo>
                  <a:pt x="1435445" y="203199"/>
                </a:lnTo>
                <a:lnTo>
                  <a:pt x="1444732" y="215899"/>
                </a:lnTo>
                <a:lnTo>
                  <a:pt x="1470462" y="241299"/>
                </a:lnTo>
                <a:lnTo>
                  <a:pt x="841136" y="241299"/>
                </a:lnTo>
                <a:lnTo>
                  <a:pt x="838050" y="253999"/>
                </a:lnTo>
                <a:lnTo>
                  <a:pt x="836446" y="266699"/>
                </a:lnTo>
                <a:lnTo>
                  <a:pt x="837007" y="279399"/>
                </a:lnTo>
                <a:lnTo>
                  <a:pt x="839188" y="279399"/>
                </a:lnTo>
                <a:lnTo>
                  <a:pt x="842871" y="292099"/>
                </a:lnTo>
                <a:lnTo>
                  <a:pt x="848054" y="304799"/>
                </a:lnTo>
                <a:lnTo>
                  <a:pt x="856793" y="304799"/>
                </a:lnTo>
                <a:lnTo>
                  <a:pt x="864639" y="317499"/>
                </a:lnTo>
                <a:close/>
              </a:path>
              <a:path w="2373630" h="2209800">
                <a:moveTo>
                  <a:pt x="1693380" y="533399"/>
                </a:moveTo>
                <a:lnTo>
                  <a:pt x="1642644" y="533399"/>
                </a:lnTo>
                <a:lnTo>
                  <a:pt x="1385379" y="266699"/>
                </a:lnTo>
                <a:lnTo>
                  <a:pt x="1378349" y="266699"/>
                </a:lnTo>
                <a:lnTo>
                  <a:pt x="1370592" y="253999"/>
                </a:lnTo>
                <a:lnTo>
                  <a:pt x="850028" y="253999"/>
                </a:lnTo>
                <a:lnTo>
                  <a:pt x="841581" y="241299"/>
                </a:lnTo>
                <a:lnTo>
                  <a:pt x="1470462" y="241299"/>
                </a:lnTo>
                <a:lnTo>
                  <a:pt x="1702027" y="469899"/>
                </a:lnTo>
                <a:lnTo>
                  <a:pt x="1704947" y="482599"/>
                </a:lnTo>
                <a:lnTo>
                  <a:pt x="1708991" y="495299"/>
                </a:lnTo>
                <a:lnTo>
                  <a:pt x="1709960" y="495299"/>
                </a:lnTo>
                <a:lnTo>
                  <a:pt x="1709793" y="507999"/>
                </a:lnTo>
                <a:lnTo>
                  <a:pt x="1708663" y="507999"/>
                </a:lnTo>
                <a:lnTo>
                  <a:pt x="1704311" y="520699"/>
                </a:lnTo>
                <a:lnTo>
                  <a:pt x="1701254" y="520699"/>
                </a:lnTo>
                <a:lnTo>
                  <a:pt x="1693380" y="533399"/>
                </a:lnTo>
                <a:close/>
              </a:path>
              <a:path w="2373630" h="2209800">
                <a:moveTo>
                  <a:pt x="2144092" y="812799"/>
                </a:moveTo>
                <a:lnTo>
                  <a:pt x="1704780" y="812799"/>
                </a:lnTo>
                <a:lnTo>
                  <a:pt x="1691917" y="800099"/>
                </a:lnTo>
                <a:lnTo>
                  <a:pt x="1667210" y="800099"/>
                </a:lnTo>
                <a:lnTo>
                  <a:pt x="1654973" y="787399"/>
                </a:lnTo>
                <a:lnTo>
                  <a:pt x="1643664" y="787399"/>
                </a:lnTo>
                <a:lnTo>
                  <a:pt x="1633283" y="774699"/>
                </a:lnTo>
                <a:lnTo>
                  <a:pt x="1623831" y="761999"/>
                </a:lnTo>
                <a:lnTo>
                  <a:pt x="1622554" y="761999"/>
                </a:lnTo>
                <a:lnTo>
                  <a:pt x="1272433" y="406399"/>
                </a:lnTo>
                <a:lnTo>
                  <a:pt x="881279" y="393699"/>
                </a:lnTo>
                <a:lnTo>
                  <a:pt x="843941" y="393699"/>
                </a:lnTo>
                <a:lnTo>
                  <a:pt x="832023" y="380999"/>
                </a:lnTo>
                <a:lnTo>
                  <a:pt x="820593" y="380999"/>
                </a:lnTo>
                <a:lnTo>
                  <a:pt x="809875" y="368299"/>
                </a:lnTo>
                <a:lnTo>
                  <a:pt x="799867" y="368299"/>
                </a:lnTo>
                <a:lnTo>
                  <a:pt x="790572" y="355599"/>
                </a:lnTo>
                <a:lnTo>
                  <a:pt x="784901" y="355599"/>
                </a:lnTo>
                <a:lnTo>
                  <a:pt x="778024" y="342899"/>
                </a:lnTo>
                <a:lnTo>
                  <a:pt x="771979" y="330199"/>
                </a:lnTo>
                <a:lnTo>
                  <a:pt x="766765" y="317499"/>
                </a:lnTo>
                <a:lnTo>
                  <a:pt x="1224749" y="317499"/>
                </a:lnTo>
                <a:lnTo>
                  <a:pt x="1223113" y="304799"/>
                </a:lnTo>
                <a:lnTo>
                  <a:pt x="1223558" y="292099"/>
                </a:lnTo>
                <a:lnTo>
                  <a:pt x="1226083" y="266699"/>
                </a:lnTo>
                <a:lnTo>
                  <a:pt x="1230687" y="253999"/>
                </a:lnTo>
                <a:lnTo>
                  <a:pt x="1334336" y="253999"/>
                </a:lnTo>
                <a:lnTo>
                  <a:pt x="1326610" y="266699"/>
                </a:lnTo>
                <a:lnTo>
                  <a:pt x="1316584" y="266699"/>
                </a:lnTo>
                <a:lnTo>
                  <a:pt x="1311779" y="279399"/>
                </a:lnTo>
                <a:lnTo>
                  <a:pt x="1308331" y="279399"/>
                </a:lnTo>
                <a:lnTo>
                  <a:pt x="1306241" y="292099"/>
                </a:lnTo>
                <a:lnTo>
                  <a:pt x="1305509" y="304799"/>
                </a:lnTo>
                <a:lnTo>
                  <a:pt x="1306611" y="304799"/>
                </a:lnTo>
                <a:lnTo>
                  <a:pt x="1309180" y="317499"/>
                </a:lnTo>
                <a:lnTo>
                  <a:pt x="1313158" y="330199"/>
                </a:lnTo>
                <a:lnTo>
                  <a:pt x="1318544" y="330199"/>
                </a:lnTo>
                <a:lnTo>
                  <a:pt x="1685945" y="711199"/>
                </a:lnTo>
                <a:lnTo>
                  <a:pt x="1690497" y="711199"/>
                </a:lnTo>
                <a:lnTo>
                  <a:pt x="1695970" y="723899"/>
                </a:lnTo>
                <a:lnTo>
                  <a:pt x="1720476" y="723899"/>
                </a:lnTo>
                <a:lnTo>
                  <a:pt x="2105128" y="736599"/>
                </a:lnTo>
                <a:lnTo>
                  <a:pt x="2215411" y="736599"/>
                </a:lnTo>
                <a:lnTo>
                  <a:pt x="2150378" y="800099"/>
                </a:lnTo>
                <a:lnTo>
                  <a:pt x="2144092" y="812799"/>
                </a:lnTo>
                <a:close/>
              </a:path>
              <a:path w="2373630" h="2209800">
                <a:moveTo>
                  <a:pt x="1678663" y="546099"/>
                </a:moveTo>
                <a:lnTo>
                  <a:pt x="1657142" y="546099"/>
                </a:lnTo>
                <a:lnTo>
                  <a:pt x="1647071" y="533399"/>
                </a:lnTo>
                <a:lnTo>
                  <a:pt x="1688861" y="533399"/>
                </a:lnTo>
                <a:lnTo>
                  <a:pt x="1678663" y="546099"/>
                </a:lnTo>
                <a:close/>
              </a:path>
              <a:path w="2373630" h="2209800">
                <a:moveTo>
                  <a:pt x="1212727" y="749299"/>
                </a:moveTo>
                <a:lnTo>
                  <a:pt x="1148806" y="749299"/>
                </a:lnTo>
                <a:lnTo>
                  <a:pt x="1157474" y="736599"/>
                </a:lnTo>
                <a:lnTo>
                  <a:pt x="1204058" y="736599"/>
                </a:lnTo>
                <a:lnTo>
                  <a:pt x="1212727" y="749299"/>
                </a:lnTo>
                <a:close/>
              </a:path>
              <a:path w="2373630" h="2209800">
                <a:moveTo>
                  <a:pt x="1289360" y="761999"/>
                </a:moveTo>
                <a:lnTo>
                  <a:pt x="1080642" y="761999"/>
                </a:lnTo>
                <a:lnTo>
                  <a:pt x="1089004" y="749299"/>
                </a:lnTo>
                <a:lnTo>
                  <a:pt x="1281030" y="749299"/>
                </a:lnTo>
                <a:lnTo>
                  <a:pt x="1289360" y="761999"/>
                </a:lnTo>
                <a:close/>
              </a:path>
              <a:path w="2373630" h="2209800">
                <a:moveTo>
                  <a:pt x="1321986" y="774699"/>
                </a:moveTo>
                <a:lnTo>
                  <a:pt x="1039858" y="774699"/>
                </a:lnTo>
                <a:lnTo>
                  <a:pt x="1047865" y="761999"/>
                </a:lnTo>
                <a:lnTo>
                  <a:pt x="1313940" y="761999"/>
                </a:lnTo>
                <a:lnTo>
                  <a:pt x="1321986" y="774699"/>
                </a:lnTo>
                <a:close/>
              </a:path>
              <a:path w="2373630" h="2209800">
                <a:moveTo>
                  <a:pt x="1353280" y="787399"/>
                </a:moveTo>
                <a:lnTo>
                  <a:pt x="1016383" y="787399"/>
                </a:lnTo>
                <a:lnTo>
                  <a:pt x="1024117" y="774699"/>
                </a:lnTo>
                <a:lnTo>
                  <a:pt x="1345596" y="774699"/>
                </a:lnTo>
                <a:lnTo>
                  <a:pt x="1353280" y="787399"/>
                </a:lnTo>
                <a:close/>
              </a:path>
              <a:path w="2373630" h="2209800">
                <a:moveTo>
                  <a:pt x="1375694" y="800099"/>
                </a:moveTo>
                <a:lnTo>
                  <a:pt x="993806" y="800099"/>
                </a:lnTo>
                <a:lnTo>
                  <a:pt x="1001222" y="787399"/>
                </a:lnTo>
                <a:lnTo>
                  <a:pt x="1368334" y="787399"/>
                </a:lnTo>
                <a:lnTo>
                  <a:pt x="1375694" y="800099"/>
                </a:lnTo>
                <a:close/>
              </a:path>
              <a:path w="2373630" h="2209800">
                <a:moveTo>
                  <a:pt x="1390072" y="812799"/>
                </a:moveTo>
                <a:lnTo>
                  <a:pt x="972246" y="812799"/>
                </a:lnTo>
                <a:lnTo>
                  <a:pt x="979309" y="800099"/>
                </a:lnTo>
                <a:lnTo>
                  <a:pt x="1382943" y="800099"/>
                </a:lnTo>
                <a:lnTo>
                  <a:pt x="1390072" y="812799"/>
                </a:lnTo>
                <a:close/>
              </a:path>
              <a:path w="2373630" h="2209800">
                <a:moveTo>
                  <a:pt x="1410689" y="825499"/>
                </a:moveTo>
                <a:lnTo>
                  <a:pt x="958499" y="825499"/>
                </a:lnTo>
                <a:lnTo>
                  <a:pt x="965309" y="812799"/>
                </a:lnTo>
                <a:lnTo>
                  <a:pt x="1403945" y="812799"/>
                </a:lnTo>
                <a:lnTo>
                  <a:pt x="1410689" y="825499"/>
                </a:lnTo>
                <a:close/>
              </a:path>
              <a:path w="2373630" h="2209800">
                <a:moveTo>
                  <a:pt x="1098935" y="838199"/>
                </a:moveTo>
                <a:lnTo>
                  <a:pt x="945292" y="838199"/>
                </a:lnTo>
                <a:lnTo>
                  <a:pt x="951824" y="825499"/>
                </a:lnTo>
                <a:lnTo>
                  <a:pt x="1105388" y="825499"/>
                </a:lnTo>
                <a:lnTo>
                  <a:pt x="1098935" y="838199"/>
                </a:lnTo>
                <a:close/>
              </a:path>
              <a:path w="2373630" h="2209800">
                <a:moveTo>
                  <a:pt x="1423759" y="838199"/>
                </a:moveTo>
                <a:lnTo>
                  <a:pt x="1265135" y="838199"/>
                </a:lnTo>
                <a:lnTo>
                  <a:pt x="1258658" y="825499"/>
                </a:lnTo>
                <a:lnTo>
                  <a:pt x="1417297" y="825499"/>
                </a:lnTo>
                <a:lnTo>
                  <a:pt x="1423759" y="838199"/>
                </a:lnTo>
                <a:close/>
              </a:path>
              <a:path w="2373630" h="2209800">
                <a:moveTo>
                  <a:pt x="1067520" y="850899"/>
                </a:moveTo>
                <a:lnTo>
                  <a:pt x="926559" y="850899"/>
                </a:lnTo>
                <a:lnTo>
                  <a:pt x="932655" y="838199"/>
                </a:lnTo>
                <a:lnTo>
                  <a:pt x="1073677" y="838199"/>
                </a:lnTo>
                <a:lnTo>
                  <a:pt x="1067520" y="850899"/>
                </a:lnTo>
                <a:close/>
              </a:path>
              <a:path w="2373630" h="2209800">
                <a:moveTo>
                  <a:pt x="1436251" y="850899"/>
                </a:moveTo>
                <a:lnTo>
                  <a:pt x="1302828" y="850899"/>
                </a:lnTo>
                <a:lnTo>
                  <a:pt x="1296704" y="838199"/>
                </a:lnTo>
                <a:lnTo>
                  <a:pt x="1430078" y="838199"/>
                </a:lnTo>
                <a:lnTo>
                  <a:pt x="1436251" y="850899"/>
                </a:lnTo>
                <a:close/>
              </a:path>
              <a:path w="2373630" h="2209800">
                <a:moveTo>
                  <a:pt x="1021059" y="876299"/>
                </a:moveTo>
                <a:lnTo>
                  <a:pt x="909215" y="876299"/>
                </a:lnTo>
                <a:lnTo>
                  <a:pt x="914839" y="863599"/>
                </a:lnTo>
                <a:lnTo>
                  <a:pt x="920620" y="850899"/>
                </a:lnTo>
                <a:lnTo>
                  <a:pt x="1049475" y="850899"/>
                </a:lnTo>
                <a:lnTo>
                  <a:pt x="1043618" y="863599"/>
                </a:lnTo>
                <a:lnTo>
                  <a:pt x="1026560" y="863599"/>
                </a:lnTo>
                <a:lnTo>
                  <a:pt x="1021059" y="876299"/>
                </a:lnTo>
                <a:close/>
              </a:path>
              <a:path w="2373630" h="2209800">
                <a:moveTo>
                  <a:pt x="1448136" y="863599"/>
                </a:moveTo>
                <a:lnTo>
                  <a:pt x="1326577" y="863599"/>
                </a:lnTo>
                <a:lnTo>
                  <a:pt x="1320761" y="850899"/>
                </a:lnTo>
                <a:lnTo>
                  <a:pt x="1442273" y="850899"/>
                </a:lnTo>
                <a:lnTo>
                  <a:pt x="1448136" y="863599"/>
                </a:lnTo>
                <a:close/>
              </a:path>
              <a:path w="2373630" h="2209800">
                <a:moveTo>
                  <a:pt x="1459384" y="876299"/>
                </a:moveTo>
                <a:lnTo>
                  <a:pt x="1343503" y="876299"/>
                </a:lnTo>
                <a:lnTo>
                  <a:pt x="1337951" y="863599"/>
                </a:lnTo>
                <a:lnTo>
                  <a:pt x="1453840" y="863599"/>
                </a:lnTo>
                <a:lnTo>
                  <a:pt x="1459384" y="876299"/>
                </a:lnTo>
                <a:close/>
              </a:path>
              <a:path w="2373630" h="2209800">
                <a:moveTo>
                  <a:pt x="1005151" y="888999"/>
                </a:moveTo>
                <a:lnTo>
                  <a:pt x="898468" y="888999"/>
                </a:lnTo>
                <a:lnTo>
                  <a:pt x="903756" y="876299"/>
                </a:lnTo>
                <a:lnTo>
                  <a:pt x="1010352" y="876299"/>
                </a:lnTo>
                <a:lnTo>
                  <a:pt x="1005151" y="888999"/>
                </a:lnTo>
                <a:close/>
              </a:path>
              <a:path w="2373630" h="2209800">
                <a:moveTo>
                  <a:pt x="1469969" y="888999"/>
                </a:moveTo>
                <a:lnTo>
                  <a:pt x="1359563" y="888999"/>
                </a:lnTo>
                <a:lnTo>
                  <a:pt x="1354309" y="876299"/>
                </a:lnTo>
                <a:lnTo>
                  <a:pt x="1464763" y="876299"/>
                </a:lnTo>
                <a:lnTo>
                  <a:pt x="1469969" y="888999"/>
                </a:lnTo>
                <a:close/>
              </a:path>
              <a:path w="2373630" h="2209800">
                <a:moveTo>
                  <a:pt x="990209" y="901699"/>
                </a:moveTo>
                <a:lnTo>
                  <a:pt x="888405" y="901699"/>
                </a:lnTo>
                <a:lnTo>
                  <a:pt x="893351" y="888999"/>
                </a:lnTo>
                <a:lnTo>
                  <a:pt x="995080" y="888999"/>
                </a:lnTo>
                <a:lnTo>
                  <a:pt x="990209" y="901699"/>
                </a:lnTo>
                <a:close/>
              </a:path>
              <a:path w="2373630" h="2209800">
                <a:moveTo>
                  <a:pt x="1484548" y="914399"/>
                </a:moveTo>
                <a:lnTo>
                  <a:pt x="1388758" y="914399"/>
                </a:lnTo>
                <a:lnTo>
                  <a:pt x="1384184" y="901699"/>
                </a:lnTo>
                <a:lnTo>
                  <a:pt x="1374674" y="901699"/>
                </a:lnTo>
                <a:lnTo>
                  <a:pt x="1369749" y="888999"/>
                </a:lnTo>
                <a:lnTo>
                  <a:pt x="1475003" y="888999"/>
                </a:lnTo>
                <a:lnTo>
                  <a:pt x="1479865" y="901699"/>
                </a:lnTo>
                <a:lnTo>
                  <a:pt x="1484548" y="914399"/>
                </a:lnTo>
                <a:close/>
              </a:path>
              <a:path w="2373630" h="2209800">
                <a:moveTo>
                  <a:pt x="980822" y="914399"/>
                </a:moveTo>
                <a:lnTo>
                  <a:pt x="879050" y="914399"/>
                </a:lnTo>
                <a:lnTo>
                  <a:pt x="883636" y="901699"/>
                </a:lnTo>
                <a:lnTo>
                  <a:pt x="985455" y="901699"/>
                </a:lnTo>
                <a:lnTo>
                  <a:pt x="980822" y="914399"/>
                </a:lnTo>
                <a:close/>
              </a:path>
              <a:path w="2373630" h="2209800">
                <a:moveTo>
                  <a:pt x="959531" y="939799"/>
                </a:moveTo>
                <a:lnTo>
                  <a:pt x="866392" y="939799"/>
                </a:lnTo>
                <a:lnTo>
                  <a:pt x="870425" y="927099"/>
                </a:lnTo>
                <a:lnTo>
                  <a:pt x="874646" y="914399"/>
                </a:lnTo>
                <a:lnTo>
                  <a:pt x="971922" y="914399"/>
                </a:lnTo>
                <a:lnTo>
                  <a:pt x="967659" y="927099"/>
                </a:lnTo>
                <a:lnTo>
                  <a:pt x="963529" y="927099"/>
                </a:lnTo>
                <a:lnTo>
                  <a:pt x="959531" y="939799"/>
                </a:lnTo>
                <a:close/>
              </a:path>
              <a:path w="2373630" h="2209800">
                <a:moveTo>
                  <a:pt x="1493364" y="927099"/>
                </a:moveTo>
                <a:lnTo>
                  <a:pt x="1397535" y="927099"/>
                </a:lnTo>
                <a:lnTo>
                  <a:pt x="1393208" y="914399"/>
                </a:lnTo>
                <a:lnTo>
                  <a:pt x="1489048" y="914399"/>
                </a:lnTo>
                <a:lnTo>
                  <a:pt x="1493364" y="927099"/>
                </a:lnTo>
                <a:close/>
              </a:path>
              <a:path w="2373630" h="2209800">
                <a:moveTo>
                  <a:pt x="1505189" y="952499"/>
                </a:moveTo>
                <a:lnTo>
                  <a:pt x="1417192" y="952499"/>
                </a:lnTo>
                <a:lnTo>
                  <a:pt x="1413531" y="939799"/>
                </a:lnTo>
                <a:lnTo>
                  <a:pt x="1409732" y="939799"/>
                </a:lnTo>
                <a:lnTo>
                  <a:pt x="1405800" y="927099"/>
                </a:lnTo>
                <a:lnTo>
                  <a:pt x="1497496" y="927099"/>
                </a:lnTo>
                <a:lnTo>
                  <a:pt x="1501439" y="939799"/>
                </a:lnTo>
                <a:lnTo>
                  <a:pt x="1505189" y="952499"/>
                </a:lnTo>
                <a:close/>
              </a:path>
              <a:path w="2373630" h="2209800">
                <a:moveTo>
                  <a:pt x="951936" y="952499"/>
                </a:moveTo>
                <a:lnTo>
                  <a:pt x="858903" y="952499"/>
                </a:lnTo>
                <a:lnTo>
                  <a:pt x="862551" y="939799"/>
                </a:lnTo>
                <a:lnTo>
                  <a:pt x="955665" y="939799"/>
                </a:lnTo>
                <a:lnTo>
                  <a:pt x="951936" y="952499"/>
                </a:lnTo>
                <a:close/>
              </a:path>
              <a:path w="2373630" h="2209800">
                <a:moveTo>
                  <a:pt x="935424" y="977899"/>
                </a:moveTo>
                <a:lnTo>
                  <a:pt x="849132" y="977899"/>
                </a:lnTo>
                <a:lnTo>
                  <a:pt x="852190" y="965199"/>
                </a:lnTo>
                <a:lnTo>
                  <a:pt x="855448" y="952499"/>
                </a:lnTo>
                <a:lnTo>
                  <a:pt x="944901" y="952499"/>
                </a:lnTo>
                <a:lnTo>
                  <a:pt x="941596" y="965199"/>
                </a:lnTo>
                <a:lnTo>
                  <a:pt x="938435" y="965199"/>
                </a:lnTo>
                <a:lnTo>
                  <a:pt x="935424" y="977899"/>
                </a:lnTo>
                <a:close/>
              </a:path>
              <a:path w="2373630" h="2209800">
                <a:moveTo>
                  <a:pt x="1512108" y="965199"/>
                </a:moveTo>
                <a:lnTo>
                  <a:pt x="1424088" y="965199"/>
                </a:lnTo>
                <a:lnTo>
                  <a:pt x="1420711" y="952499"/>
                </a:lnTo>
                <a:lnTo>
                  <a:pt x="1508746" y="952499"/>
                </a:lnTo>
                <a:lnTo>
                  <a:pt x="1512108" y="965199"/>
                </a:lnTo>
                <a:close/>
              </a:path>
              <a:path w="2373630" h="2209800">
                <a:moveTo>
                  <a:pt x="1159962" y="1219199"/>
                </a:moveTo>
                <a:lnTo>
                  <a:pt x="1100787" y="1219199"/>
                </a:lnTo>
                <a:lnTo>
                  <a:pt x="1083245" y="1193799"/>
                </a:lnTo>
                <a:lnTo>
                  <a:pt x="1061079" y="1168399"/>
                </a:lnTo>
                <a:lnTo>
                  <a:pt x="1038495" y="1155699"/>
                </a:lnTo>
                <a:lnTo>
                  <a:pt x="1019700" y="1130299"/>
                </a:lnTo>
                <a:lnTo>
                  <a:pt x="1131162" y="1130299"/>
                </a:lnTo>
                <a:lnTo>
                  <a:pt x="1148478" y="1117599"/>
                </a:lnTo>
                <a:lnTo>
                  <a:pt x="1199125" y="1066799"/>
                </a:lnTo>
                <a:lnTo>
                  <a:pt x="1202094" y="1066799"/>
                </a:lnTo>
                <a:lnTo>
                  <a:pt x="1291851" y="977899"/>
                </a:lnTo>
                <a:lnTo>
                  <a:pt x="1297233" y="965199"/>
                </a:lnTo>
                <a:lnTo>
                  <a:pt x="1347107" y="965199"/>
                </a:lnTo>
                <a:lnTo>
                  <a:pt x="1352755" y="977899"/>
                </a:lnTo>
                <a:lnTo>
                  <a:pt x="1356994" y="977899"/>
                </a:lnTo>
                <a:lnTo>
                  <a:pt x="1359822" y="990599"/>
                </a:lnTo>
                <a:lnTo>
                  <a:pt x="1361240" y="1003299"/>
                </a:lnTo>
                <a:lnTo>
                  <a:pt x="1359766" y="1015999"/>
                </a:lnTo>
                <a:lnTo>
                  <a:pt x="1356795" y="1015999"/>
                </a:lnTo>
                <a:lnTo>
                  <a:pt x="1352333" y="1028699"/>
                </a:lnTo>
                <a:lnTo>
                  <a:pt x="1347434" y="1028699"/>
                </a:lnTo>
                <a:lnTo>
                  <a:pt x="1327405" y="1054099"/>
                </a:lnTo>
                <a:lnTo>
                  <a:pt x="1304444" y="1079499"/>
                </a:lnTo>
                <a:lnTo>
                  <a:pt x="1279530" y="1104899"/>
                </a:lnTo>
                <a:lnTo>
                  <a:pt x="1253639" y="1130299"/>
                </a:lnTo>
                <a:lnTo>
                  <a:pt x="1179952" y="1193799"/>
                </a:lnTo>
                <a:lnTo>
                  <a:pt x="1159962" y="1219199"/>
                </a:lnTo>
                <a:close/>
              </a:path>
              <a:path w="2373630" h="2209800">
                <a:moveTo>
                  <a:pt x="1521001" y="990599"/>
                </a:moveTo>
                <a:lnTo>
                  <a:pt x="1436138" y="990599"/>
                </a:lnTo>
                <a:lnTo>
                  <a:pt x="1433349" y="977899"/>
                </a:lnTo>
                <a:lnTo>
                  <a:pt x="1430411" y="977899"/>
                </a:lnTo>
                <a:lnTo>
                  <a:pt x="1427323" y="965199"/>
                </a:lnTo>
                <a:lnTo>
                  <a:pt x="1515274" y="965199"/>
                </a:lnTo>
                <a:lnTo>
                  <a:pt x="1518238" y="977899"/>
                </a:lnTo>
                <a:lnTo>
                  <a:pt x="1521001" y="990599"/>
                </a:lnTo>
                <a:close/>
              </a:path>
              <a:path w="2373630" h="2209800">
                <a:moveTo>
                  <a:pt x="924880" y="1003299"/>
                </a:moveTo>
                <a:lnTo>
                  <a:pt x="841167" y="1003299"/>
                </a:lnTo>
                <a:lnTo>
                  <a:pt x="843619" y="990599"/>
                </a:lnTo>
                <a:lnTo>
                  <a:pt x="846275" y="977899"/>
                </a:lnTo>
                <a:lnTo>
                  <a:pt x="932561" y="977899"/>
                </a:lnTo>
                <a:lnTo>
                  <a:pt x="929848" y="990599"/>
                </a:lnTo>
                <a:lnTo>
                  <a:pt x="927286" y="990599"/>
                </a:lnTo>
                <a:lnTo>
                  <a:pt x="924880" y="1003299"/>
                </a:lnTo>
                <a:close/>
              </a:path>
              <a:path w="2373630" h="2209800">
                <a:moveTo>
                  <a:pt x="1528068" y="1015999"/>
                </a:moveTo>
                <a:lnTo>
                  <a:pt x="1445767" y="1015999"/>
                </a:lnTo>
                <a:lnTo>
                  <a:pt x="1443593" y="1003299"/>
                </a:lnTo>
                <a:lnTo>
                  <a:pt x="1441263" y="1003299"/>
                </a:lnTo>
                <a:lnTo>
                  <a:pt x="1438777" y="990599"/>
                </a:lnTo>
                <a:lnTo>
                  <a:pt x="1523562" y="990599"/>
                </a:lnTo>
                <a:lnTo>
                  <a:pt x="1525919" y="1003299"/>
                </a:lnTo>
                <a:lnTo>
                  <a:pt x="1528068" y="1015999"/>
                </a:lnTo>
                <a:close/>
              </a:path>
              <a:path w="2373630" h="2209800">
                <a:moveTo>
                  <a:pt x="916819" y="1028699"/>
                </a:moveTo>
                <a:lnTo>
                  <a:pt x="835051" y="1028699"/>
                </a:lnTo>
                <a:lnTo>
                  <a:pt x="836883" y="1015999"/>
                </a:lnTo>
                <a:lnTo>
                  <a:pt x="838921" y="1003299"/>
                </a:lnTo>
                <a:lnTo>
                  <a:pt x="922629" y="1003299"/>
                </a:lnTo>
                <a:lnTo>
                  <a:pt x="920534" y="1015999"/>
                </a:lnTo>
                <a:lnTo>
                  <a:pt x="918596" y="1015999"/>
                </a:lnTo>
                <a:lnTo>
                  <a:pt x="916819" y="1028699"/>
                </a:lnTo>
                <a:close/>
              </a:path>
              <a:path w="2373630" h="2209800">
                <a:moveTo>
                  <a:pt x="1533272" y="1041399"/>
                </a:moveTo>
                <a:lnTo>
                  <a:pt x="1452882" y="1041399"/>
                </a:lnTo>
                <a:lnTo>
                  <a:pt x="1451344" y="1028699"/>
                </a:lnTo>
                <a:lnTo>
                  <a:pt x="1449645" y="1028699"/>
                </a:lnTo>
                <a:lnTo>
                  <a:pt x="1447785" y="1015999"/>
                </a:lnTo>
                <a:lnTo>
                  <a:pt x="1530011" y="1015999"/>
                </a:lnTo>
                <a:lnTo>
                  <a:pt x="1531746" y="1028699"/>
                </a:lnTo>
                <a:lnTo>
                  <a:pt x="1533272" y="1041399"/>
                </a:lnTo>
                <a:close/>
              </a:path>
              <a:path w="2373630" h="2209800">
                <a:moveTo>
                  <a:pt x="911317" y="1054099"/>
                </a:moveTo>
                <a:lnTo>
                  <a:pt x="830816" y="1054099"/>
                </a:lnTo>
                <a:lnTo>
                  <a:pt x="832017" y="1041399"/>
                </a:lnTo>
                <a:lnTo>
                  <a:pt x="833428" y="1028699"/>
                </a:lnTo>
                <a:lnTo>
                  <a:pt x="915201" y="1028699"/>
                </a:lnTo>
                <a:lnTo>
                  <a:pt x="913744" y="1041399"/>
                </a:lnTo>
                <a:lnTo>
                  <a:pt x="912449" y="1041399"/>
                </a:lnTo>
                <a:lnTo>
                  <a:pt x="911317" y="1054099"/>
                </a:lnTo>
                <a:close/>
              </a:path>
              <a:path w="2373630" h="2209800">
                <a:moveTo>
                  <a:pt x="1536582" y="1066799"/>
                </a:moveTo>
                <a:lnTo>
                  <a:pt x="1457415" y="1066799"/>
                </a:lnTo>
                <a:lnTo>
                  <a:pt x="1456527" y="1054099"/>
                </a:lnTo>
                <a:lnTo>
                  <a:pt x="1455475" y="1054099"/>
                </a:lnTo>
                <a:lnTo>
                  <a:pt x="1454260" y="1041399"/>
                </a:lnTo>
                <a:lnTo>
                  <a:pt x="1534586" y="1041399"/>
                </a:lnTo>
                <a:lnTo>
                  <a:pt x="1535689" y="1054099"/>
                </a:lnTo>
                <a:lnTo>
                  <a:pt x="1536582" y="1066799"/>
                </a:lnTo>
                <a:close/>
              </a:path>
              <a:path w="2373630" h="2209800">
                <a:moveTo>
                  <a:pt x="908593" y="1117599"/>
                </a:moveTo>
                <a:lnTo>
                  <a:pt x="828362" y="1117599"/>
                </a:lnTo>
                <a:lnTo>
                  <a:pt x="828073" y="1104899"/>
                </a:lnTo>
                <a:lnTo>
                  <a:pt x="827998" y="1092199"/>
                </a:lnTo>
                <a:lnTo>
                  <a:pt x="828135" y="1079499"/>
                </a:lnTo>
                <a:lnTo>
                  <a:pt x="828486" y="1079499"/>
                </a:lnTo>
                <a:lnTo>
                  <a:pt x="829050" y="1066799"/>
                </a:lnTo>
                <a:lnTo>
                  <a:pt x="829827" y="1054099"/>
                </a:lnTo>
                <a:lnTo>
                  <a:pt x="910348" y="1054099"/>
                </a:lnTo>
                <a:lnTo>
                  <a:pt x="909543" y="1066799"/>
                </a:lnTo>
                <a:lnTo>
                  <a:pt x="908902" y="1066799"/>
                </a:lnTo>
                <a:lnTo>
                  <a:pt x="908427" y="1079499"/>
                </a:lnTo>
                <a:lnTo>
                  <a:pt x="908117" y="1092199"/>
                </a:lnTo>
                <a:lnTo>
                  <a:pt x="907971" y="1092199"/>
                </a:lnTo>
                <a:lnTo>
                  <a:pt x="908013" y="1104899"/>
                </a:lnTo>
                <a:lnTo>
                  <a:pt x="908220" y="1104899"/>
                </a:lnTo>
                <a:lnTo>
                  <a:pt x="908593" y="1117599"/>
                </a:lnTo>
                <a:close/>
              </a:path>
              <a:path w="2373630" h="2209800">
                <a:moveTo>
                  <a:pt x="1072966" y="1079499"/>
                </a:moveTo>
                <a:lnTo>
                  <a:pt x="1013488" y="1079499"/>
                </a:lnTo>
                <a:lnTo>
                  <a:pt x="1020549" y="1066799"/>
                </a:lnTo>
                <a:lnTo>
                  <a:pt x="1069076" y="1066799"/>
                </a:lnTo>
                <a:lnTo>
                  <a:pt x="1072966" y="1079499"/>
                </a:lnTo>
                <a:close/>
              </a:path>
              <a:path w="2373630" h="2209800">
                <a:moveTo>
                  <a:pt x="1537982" y="1092199"/>
                </a:moveTo>
                <a:lnTo>
                  <a:pt x="1459323" y="1092199"/>
                </a:lnTo>
                <a:lnTo>
                  <a:pt x="1459094" y="1079499"/>
                </a:lnTo>
                <a:lnTo>
                  <a:pt x="1458699" y="1079499"/>
                </a:lnTo>
                <a:lnTo>
                  <a:pt x="1458140" y="1066799"/>
                </a:lnTo>
                <a:lnTo>
                  <a:pt x="1537262" y="1066799"/>
                </a:lnTo>
                <a:lnTo>
                  <a:pt x="1537728" y="1079499"/>
                </a:lnTo>
                <a:lnTo>
                  <a:pt x="1537982" y="1092199"/>
                </a:lnTo>
                <a:close/>
              </a:path>
              <a:path w="2373630" h="2209800">
                <a:moveTo>
                  <a:pt x="1131162" y="1130299"/>
                </a:moveTo>
                <a:lnTo>
                  <a:pt x="1012752" y="1130299"/>
                </a:lnTo>
                <a:lnTo>
                  <a:pt x="1008274" y="1117599"/>
                </a:lnTo>
                <a:lnTo>
                  <a:pt x="1007029" y="1104899"/>
                </a:lnTo>
                <a:lnTo>
                  <a:pt x="1006526" y="1104899"/>
                </a:lnTo>
                <a:lnTo>
                  <a:pt x="1007287" y="1092199"/>
                </a:lnTo>
                <a:lnTo>
                  <a:pt x="1010836" y="1079499"/>
                </a:lnTo>
                <a:lnTo>
                  <a:pt x="1076945" y="1079499"/>
                </a:lnTo>
                <a:lnTo>
                  <a:pt x="1087458" y="1092199"/>
                </a:lnTo>
                <a:lnTo>
                  <a:pt x="1101882" y="1104899"/>
                </a:lnTo>
                <a:lnTo>
                  <a:pt x="1117392" y="1117599"/>
                </a:lnTo>
                <a:lnTo>
                  <a:pt x="1131162" y="1130299"/>
                </a:lnTo>
                <a:close/>
              </a:path>
              <a:path w="2373630" h="2209800">
                <a:moveTo>
                  <a:pt x="1537422" y="1117599"/>
                </a:moveTo>
                <a:lnTo>
                  <a:pt x="1458587" y="1117599"/>
                </a:lnTo>
                <a:lnTo>
                  <a:pt x="1459019" y="1104899"/>
                </a:lnTo>
                <a:lnTo>
                  <a:pt x="1459286" y="1104899"/>
                </a:lnTo>
                <a:lnTo>
                  <a:pt x="1459387" y="1092199"/>
                </a:lnTo>
                <a:lnTo>
                  <a:pt x="1538023" y="1092199"/>
                </a:lnTo>
                <a:lnTo>
                  <a:pt x="1537827" y="1104899"/>
                </a:lnTo>
                <a:lnTo>
                  <a:pt x="1537422" y="1117599"/>
                </a:lnTo>
                <a:close/>
              </a:path>
              <a:path w="2373630" h="2209800">
                <a:moveTo>
                  <a:pt x="911735" y="1142999"/>
                </a:moveTo>
                <a:lnTo>
                  <a:pt x="830508" y="1142999"/>
                </a:lnTo>
                <a:lnTo>
                  <a:pt x="829580" y="1130299"/>
                </a:lnTo>
                <a:lnTo>
                  <a:pt x="828864" y="1117599"/>
                </a:lnTo>
                <a:lnTo>
                  <a:pt x="909132" y="1117599"/>
                </a:lnTo>
                <a:lnTo>
                  <a:pt x="909836" y="1130299"/>
                </a:lnTo>
                <a:lnTo>
                  <a:pt x="910703" y="1130299"/>
                </a:lnTo>
                <a:lnTo>
                  <a:pt x="911735" y="1142999"/>
                </a:lnTo>
                <a:close/>
              </a:path>
              <a:path w="2373630" h="2209800">
                <a:moveTo>
                  <a:pt x="1533702" y="1155699"/>
                </a:moveTo>
                <a:lnTo>
                  <a:pt x="1453962" y="1155699"/>
                </a:lnTo>
                <a:lnTo>
                  <a:pt x="1455215" y="1142999"/>
                </a:lnTo>
                <a:lnTo>
                  <a:pt x="1456303" y="1130299"/>
                </a:lnTo>
                <a:lnTo>
                  <a:pt x="1457229" y="1130299"/>
                </a:lnTo>
                <a:lnTo>
                  <a:pt x="1457990" y="1117599"/>
                </a:lnTo>
                <a:lnTo>
                  <a:pt x="1536806" y="1117599"/>
                </a:lnTo>
                <a:lnTo>
                  <a:pt x="1535980" y="1130299"/>
                </a:lnTo>
                <a:lnTo>
                  <a:pt x="1534945" y="1142999"/>
                </a:lnTo>
                <a:lnTo>
                  <a:pt x="1533702" y="1155699"/>
                </a:lnTo>
                <a:close/>
              </a:path>
              <a:path w="2373630" h="2209800">
                <a:moveTo>
                  <a:pt x="917490" y="1168399"/>
                </a:moveTo>
                <a:lnTo>
                  <a:pt x="834559" y="1168399"/>
                </a:lnTo>
                <a:lnTo>
                  <a:pt x="832997" y="1155699"/>
                </a:lnTo>
                <a:lnTo>
                  <a:pt x="831647" y="1142999"/>
                </a:lnTo>
                <a:lnTo>
                  <a:pt x="912931" y="1142999"/>
                </a:lnTo>
                <a:lnTo>
                  <a:pt x="914290" y="1155699"/>
                </a:lnTo>
                <a:lnTo>
                  <a:pt x="915810" y="1155699"/>
                </a:lnTo>
                <a:lnTo>
                  <a:pt x="917490" y="1168399"/>
                </a:lnTo>
                <a:close/>
              </a:path>
              <a:path w="2373630" h="2209800">
                <a:moveTo>
                  <a:pt x="1528727" y="1181099"/>
                </a:moveTo>
                <a:lnTo>
                  <a:pt x="1447342" y="1181099"/>
                </a:lnTo>
                <a:lnTo>
                  <a:pt x="1449238" y="1168399"/>
                </a:lnTo>
                <a:lnTo>
                  <a:pt x="1450973" y="1168399"/>
                </a:lnTo>
                <a:lnTo>
                  <a:pt x="1452548" y="1155699"/>
                </a:lnTo>
                <a:lnTo>
                  <a:pt x="1532251" y="1155699"/>
                </a:lnTo>
                <a:lnTo>
                  <a:pt x="1530591" y="1168399"/>
                </a:lnTo>
                <a:lnTo>
                  <a:pt x="1528727" y="1181099"/>
                </a:lnTo>
                <a:close/>
              </a:path>
              <a:path w="2373630" h="2209800">
                <a:moveTo>
                  <a:pt x="925804" y="1193799"/>
                </a:moveTo>
                <a:lnTo>
                  <a:pt x="840494" y="1193799"/>
                </a:lnTo>
                <a:lnTo>
                  <a:pt x="838308" y="1181099"/>
                </a:lnTo>
                <a:lnTo>
                  <a:pt x="836330" y="1168399"/>
                </a:lnTo>
                <a:lnTo>
                  <a:pt x="919332" y="1168399"/>
                </a:lnTo>
                <a:lnTo>
                  <a:pt x="921333" y="1181099"/>
                </a:lnTo>
                <a:lnTo>
                  <a:pt x="923490" y="1181099"/>
                </a:lnTo>
                <a:lnTo>
                  <a:pt x="925804" y="1193799"/>
                </a:lnTo>
                <a:close/>
              </a:path>
              <a:path w="2373630" h="2209800">
                <a:moveTo>
                  <a:pt x="1524385" y="1193799"/>
                </a:moveTo>
                <a:lnTo>
                  <a:pt x="1443079" y="1193799"/>
                </a:lnTo>
                <a:lnTo>
                  <a:pt x="1445288" y="1181099"/>
                </a:lnTo>
                <a:lnTo>
                  <a:pt x="1526658" y="1181099"/>
                </a:lnTo>
                <a:lnTo>
                  <a:pt x="1524385" y="1193799"/>
                </a:lnTo>
                <a:close/>
              </a:path>
              <a:path w="2373630" h="2209800">
                <a:moveTo>
                  <a:pt x="936596" y="1219199"/>
                </a:moveTo>
                <a:lnTo>
                  <a:pt x="848282" y="1219199"/>
                </a:lnTo>
                <a:lnTo>
                  <a:pt x="845483" y="1206499"/>
                </a:lnTo>
                <a:lnTo>
                  <a:pt x="842886" y="1193799"/>
                </a:lnTo>
                <a:lnTo>
                  <a:pt x="928274" y="1193799"/>
                </a:lnTo>
                <a:lnTo>
                  <a:pt x="930898" y="1206499"/>
                </a:lnTo>
                <a:lnTo>
                  <a:pt x="933672" y="1206499"/>
                </a:lnTo>
                <a:lnTo>
                  <a:pt x="936596" y="1219199"/>
                </a:lnTo>
                <a:close/>
              </a:path>
              <a:path w="2373630" h="2209800">
                <a:moveTo>
                  <a:pt x="1516357" y="1219199"/>
                </a:moveTo>
                <a:lnTo>
                  <a:pt x="1432697" y="1219199"/>
                </a:lnTo>
                <a:lnTo>
                  <a:pt x="1435520" y="1206499"/>
                </a:lnTo>
                <a:lnTo>
                  <a:pt x="1438193" y="1206499"/>
                </a:lnTo>
                <a:lnTo>
                  <a:pt x="1440714" y="1193799"/>
                </a:lnTo>
                <a:lnTo>
                  <a:pt x="1521909" y="1193799"/>
                </a:lnTo>
                <a:lnTo>
                  <a:pt x="1519232" y="1206499"/>
                </a:lnTo>
                <a:lnTo>
                  <a:pt x="1516357" y="1219199"/>
                </a:lnTo>
                <a:close/>
              </a:path>
              <a:path w="2373630" h="2209800">
                <a:moveTo>
                  <a:pt x="942893" y="1231899"/>
                </a:moveTo>
                <a:lnTo>
                  <a:pt x="854482" y="1231899"/>
                </a:lnTo>
                <a:lnTo>
                  <a:pt x="851281" y="1219199"/>
                </a:lnTo>
                <a:lnTo>
                  <a:pt x="939671" y="1219199"/>
                </a:lnTo>
                <a:lnTo>
                  <a:pt x="942893" y="1231899"/>
                </a:lnTo>
                <a:close/>
              </a:path>
              <a:path w="2373630" h="2209800">
                <a:moveTo>
                  <a:pt x="1146856" y="1231899"/>
                </a:moveTo>
                <a:lnTo>
                  <a:pt x="1117060" y="1231899"/>
                </a:lnTo>
                <a:lnTo>
                  <a:pt x="1110825" y="1219199"/>
                </a:lnTo>
                <a:lnTo>
                  <a:pt x="1153770" y="1219199"/>
                </a:lnTo>
                <a:lnTo>
                  <a:pt x="1146856" y="1231899"/>
                </a:lnTo>
                <a:close/>
              </a:path>
              <a:path w="2373630" h="2209800">
                <a:moveTo>
                  <a:pt x="1506551" y="1244599"/>
                </a:moveTo>
                <a:lnTo>
                  <a:pt x="1416376" y="1244599"/>
                </a:lnTo>
                <a:lnTo>
                  <a:pt x="1419927" y="1231899"/>
                </a:lnTo>
                <a:lnTo>
                  <a:pt x="1423336" y="1231899"/>
                </a:lnTo>
                <a:lnTo>
                  <a:pt x="1426603" y="1219199"/>
                </a:lnTo>
                <a:lnTo>
                  <a:pt x="1513285" y="1219199"/>
                </a:lnTo>
                <a:lnTo>
                  <a:pt x="1510015" y="1231899"/>
                </a:lnTo>
                <a:lnTo>
                  <a:pt x="1506551" y="1244599"/>
                </a:lnTo>
                <a:close/>
              </a:path>
              <a:path w="2373630" h="2209800">
                <a:moveTo>
                  <a:pt x="957202" y="1257299"/>
                </a:moveTo>
                <a:lnTo>
                  <a:pt x="865257" y="1257299"/>
                </a:lnTo>
                <a:lnTo>
                  <a:pt x="861472" y="1244599"/>
                </a:lnTo>
                <a:lnTo>
                  <a:pt x="857881" y="1231899"/>
                </a:lnTo>
                <a:lnTo>
                  <a:pt x="946257" y="1231899"/>
                </a:lnTo>
                <a:lnTo>
                  <a:pt x="949764" y="1244599"/>
                </a:lnTo>
                <a:lnTo>
                  <a:pt x="953414" y="1244599"/>
                </a:lnTo>
                <a:lnTo>
                  <a:pt x="957202" y="1257299"/>
                </a:lnTo>
                <a:close/>
              </a:path>
              <a:path w="2373630" h="2209800">
                <a:moveTo>
                  <a:pt x="1499054" y="1257299"/>
                </a:moveTo>
                <a:lnTo>
                  <a:pt x="1408854" y="1257299"/>
                </a:lnTo>
                <a:lnTo>
                  <a:pt x="1412683" y="1244599"/>
                </a:lnTo>
                <a:lnTo>
                  <a:pt x="1502897" y="1244599"/>
                </a:lnTo>
                <a:lnTo>
                  <a:pt x="1499054" y="1257299"/>
                </a:lnTo>
                <a:close/>
              </a:path>
              <a:path w="2373630" h="2209800">
                <a:moveTo>
                  <a:pt x="969371" y="1269999"/>
                </a:moveTo>
                <a:lnTo>
                  <a:pt x="873402" y="1269999"/>
                </a:lnTo>
                <a:lnTo>
                  <a:pt x="869235" y="1257299"/>
                </a:lnTo>
                <a:lnTo>
                  <a:pt x="965181" y="1257299"/>
                </a:lnTo>
                <a:lnTo>
                  <a:pt x="969371" y="1269999"/>
                </a:lnTo>
                <a:close/>
              </a:path>
              <a:path w="2373630" h="2209800">
                <a:moveTo>
                  <a:pt x="1486406" y="1282699"/>
                </a:moveTo>
                <a:lnTo>
                  <a:pt x="1387733" y="1282699"/>
                </a:lnTo>
                <a:lnTo>
                  <a:pt x="1392211" y="1269999"/>
                </a:lnTo>
                <a:lnTo>
                  <a:pt x="1400795" y="1269999"/>
                </a:lnTo>
                <a:lnTo>
                  <a:pt x="1404891" y="1257299"/>
                </a:lnTo>
                <a:lnTo>
                  <a:pt x="1495021" y="1257299"/>
                </a:lnTo>
                <a:lnTo>
                  <a:pt x="1490803" y="1269999"/>
                </a:lnTo>
                <a:lnTo>
                  <a:pt x="1486406" y="1282699"/>
                </a:lnTo>
                <a:close/>
              </a:path>
              <a:path w="2373630" h="2209800">
                <a:moveTo>
                  <a:pt x="992198" y="1295399"/>
                </a:moveTo>
                <a:lnTo>
                  <a:pt x="887003" y="1295399"/>
                </a:lnTo>
                <a:lnTo>
                  <a:pt x="882286" y="1282699"/>
                </a:lnTo>
                <a:lnTo>
                  <a:pt x="877752" y="1269999"/>
                </a:lnTo>
                <a:lnTo>
                  <a:pt x="973690" y="1269999"/>
                </a:lnTo>
                <a:lnTo>
                  <a:pt x="978133" y="1282699"/>
                </a:lnTo>
                <a:lnTo>
                  <a:pt x="987389" y="1282699"/>
                </a:lnTo>
                <a:lnTo>
                  <a:pt x="992198" y="1295399"/>
                </a:lnTo>
                <a:close/>
              </a:path>
              <a:path w="2373630" h="2209800">
                <a:moveTo>
                  <a:pt x="1477070" y="1295399"/>
                </a:moveTo>
                <a:lnTo>
                  <a:pt x="1378409" y="1295399"/>
                </a:lnTo>
                <a:lnTo>
                  <a:pt x="1383132" y="1282699"/>
                </a:lnTo>
                <a:lnTo>
                  <a:pt x="1481828" y="1282699"/>
                </a:lnTo>
                <a:lnTo>
                  <a:pt x="1477070" y="1295399"/>
                </a:lnTo>
                <a:close/>
              </a:path>
              <a:path w="2373630" h="2209800">
                <a:moveTo>
                  <a:pt x="1002151" y="1308099"/>
                </a:moveTo>
                <a:lnTo>
                  <a:pt x="896965" y="1308099"/>
                </a:lnTo>
                <a:lnTo>
                  <a:pt x="891898" y="1295399"/>
                </a:lnTo>
                <a:lnTo>
                  <a:pt x="997118" y="1295399"/>
                </a:lnTo>
                <a:lnTo>
                  <a:pt x="1002151" y="1308099"/>
                </a:lnTo>
                <a:close/>
              </a:path>
              <a:path w="2373630" h="2209800">
                <a:moveTo>
                  <a:pt x="1467038" y="1308099"/>
                </a:moveTo>
                <a:lnTo>
                  <a:pt x="1363556" y="1308099"/>
                </a:lnTo>
                <a:lnTo>
                  <a:pt x="1368618" y="1295399"/>
                </a:lnTo>
                <a:lnTo>
                  <a:pt x="1472138" y="1295399"/>
                </a:lnTo>
                <a:lnTo>
                  <a:pt x="1467038" y="1308099"/>
                </a:lnTo>
                <a:close/>
              </a:path>
              <a:path w="2373630" h="2209800">
                <a:moveTo>
                  <a:pt x="1017899" y="1320799"/>
                </a:moveTo>
                <a:lnTo>
                  <a:pt x="907614" y="1320799"/>
                </a:lnTo>
                <a:lnTo>
                  <a:pt x="902204" y="1308099"/>
                </a:lnTo>
                <a:lnTo>
                  <a:pt x="1012548" y="1308099"/>
                </a:lnTo>
                <a:lnTo>
                  <a:pt x="1017899" y="1320799"/>
                </a:lnTo>
                <a:close/>
              </a:path>
              <a:path w="2373630" h="2209800">
                <a:moveTo>
                  <a:pt x="1456332" y="1320799"/>
                </a:moveTo>
                <a:lnTo>
                  <a:pt x="1347730" y="1320799"/>
                </a:lnTo>
                <a:lnTo>
                  <a:pt x="1353106" y="1308099"/>
                </a:lnTo>
                <a:lnTo>
                  <a:pt x="1461769" y="1308099"/>
                </a:lnTo>
                <a:lnTo>
                  <a:pt x="1456332" y="1320799"/>
                </a:lnTo>
                <a:close/>
              </a:path>
              <a:path w="2373630" h="2209800">
                <a:moveTo>
                  <a:pt x="1040277" y="1333499"/>
                </a:moveTo>
                <a:lnTo>
                  <a:pt x="918925" y="1333499"/>
                </a:lnTo>
                <a:lnTo>
                  <a:pt x="913190" y="1320799"/>
                </a:lnTo>
                <a:lnTo>
                  <a:pt x="1034546" y="1320799"/>
                </a:lnTo>
                <a:lnTo>
                  <a:pt x="1040277" y="1333499"/>
                </a:lnTo>
                <a:close/>
              </a:path>
              <a:path w="2373630" h="2209800">
                <a:moveTo>
                  <a:pt x="1444978" y="1333499"/>
                </a:moveTo>
                <a:lnTo>
                  <a:pt x="1331017" y="1333499"/>
                </a:lnTo>
                <a:lnTo>
                  <a:pt x="1336682" y="1320799"/>
                </a:lnTo>
                <a:lnTo>
                  <a:pt x="1450733" y="1320799"/>
                </a:lnTo>
                <a:lnTo>
                  <a:pt x="1444978" y="1333499"/>
                </a:lnTo>
                <a:close/>
              </a:path>
              <a:path w="2373630" h="2209800">
                <a:moveTo>
                  <a:pt x="1057981" y="1346199"/>
                </a:moveTo>
                <a:lnTo>
                  <a:pt x="930871" y="1346199"/>
                </a:lnTo>
                <a:lnTo>
                  <a:pt x="924819" y="1333499"/>
                </a:lnTo>
                <a:lnTo>
                  <a:pt x="1051998" y="1333499"/>
                </a:lnTo>
                <a:lnTo>
                  <a:pt x="1057981" y="1346199"/>
                </a:lnTo>
                <a:close/>
              </a:path>
              <a:path w="2373630" h="2209800">
                <a:moveTo>
                  <a:pt x="1433003" y="1346199"/>
                </a:moveTo>
                <a:lnTo>
                  <a:pt x="1307516" y="1346199"/>
                </a:lnTo>
                <a:lnTo>
                  <a:pt x="1313513" y="1333499"/>
                </a:lnTo>
                <a:lnTo>
                  <a:pt x="1439068" y="1333499"/>
                </a:lnTo>
                <a:lnTo>
                  <a:pt x="1433003" y="1346199"/>
                </a:lnTo>
                <a:close/>
              </a:path>
              <a:path w="2373630" h="2209800">
                <a:moveTo>
                  <a:pt x="1088951" y="1358899"/>
                </a:moveTo>
                <a:lnTo>
                  <a:pt x="943422" y="1358899"/>
                </a:lnTo>
                <a:lnTo>
                  <a:pt x="937074" y="1346199"/>
                </a:lnTo>
                <a:lnTo>
                  <a:pt x="1082629" y="1346199"/>
                </a:lnTo>
                <a:lnTo>
                  <a:pt x="1088951" y="1358899"/>
                </a:lnTo>
                <a:close/>
              </a:path>
              <a:path w="2373630" h="2209800">
                <a:moveTo>
                  <a:pt x="1420435" y="1358899"/>
                </a:moveTo>
                <a:lnTo>
                  <a:pt x="1276498" y="1358899"/>
                </a:lnTo>
                <a:lnTo>
                  <a:pt x="1282826" y="1346199"/>
                </a:lnTo>
                <a:lnTo>
                  <a:pt x="1426790" y="1346199"/>
                </a:lnTo>
                <a:lnTo>
                  <a:pt x="1420435" y="1358899"/>
                </a:lnTo>
                <a:close/>
              </a:path>
              <a:path w="2373630" h="2209800">
                <a:moveTo>
                  <a:pt x="1134609" y="1371599"/>
                </a:moveTo>
                <a:lnTo>
                  <a:pt x="956548" y="1371599"/>
                </a:lnTo>
                <a:lnTo>
                  <a:pt x="949913" y="1358899"/>
                </a:lnTo>
                <a:lnTo>
                  <a:pt x="1127963" y="1358899"/>
                </a:lnTo>
                <a:lnTo>
                  <a:pt x="1134609" y="1371599"/>
                </a:lnTo>
                <a:close/>
              </a:path>
              <a:path w="2373630" h="2209800">
                <a:moveTo>
                  <a:pt x="1407304" y="1371599"/>
                </a:moveTo>
                <a:lnTo>
                  <a:pt x="1230841" y="1371599"/>
                </a:lnTo>
                <a:lnTo>
                  <a:pt x="1237481" y="1358899"/>
                </a:lnTo>
                <a:lnTo>
                  <a:pt x="1413940" y="1358899"/>
                </a:lnTo>
                <a:lnTo>
                  <a:pt x="1407304" y="1371599"/>
                </a:lnTo>
                <a:close/>
              </a:path>
              <a:path w="2373630" h="2209800">
                <a:moveTo>
                  <a:pt x="1393642" y="1384299"/>
                </a:moveTo>
                <a:lnTo>
                  <a:pt x="970219" y="1384299"/>
                </a:lnTo>
                <a:lnTo>
                  <a:pt x="963320" y="1371599"/>
                </a:lnTo>
                <a:lnTo>
                  <a:pt x="1400535" y="1371599"/>
                </a:lnTo>
                <a:lnTo>
                  <a:pt x="1393642" y="1384299"/>
                </a:lnTo>
                <a:close/>
              </a:path>
              <a:path w="2373630" h="2209800">
                <a:moveTo>
                  <a:pt x="1372219" y="1396999"/>
                </a:moveTo>
                <a:lnTo>
                  <a:pt x="991674" y="1396999"/>
                </a:lnTo>
                <a:lnTo>
                  <a:pt x="984400" y="1384299"/>
                </a:lnTo>
                <a:lnTo>
                  <a:pt x="1379479" y="1384299"/>
                </a:lnTo>
                <a:lnTo>
                  <a:pt x="1372219" y="1396999"/>
                </a:lnTo>
                <a:close/>
              </a:path>
              <a:path w="2373630" h="2209800">
                <a:moveTo>
                  <a:pt x="677511" y="1409699"/>
                </a:moveTo>
                <a:lnTo>
                  <a:pt x="232581" y="1409699"/>
                </a:lnTo>
                <a:lnTo>
                  <a:pt x="240367" y="1396999"/>
                </a:lnTo>
                <a:lnTo>
                  <a:pt x="664601" y="1396999"/>
                </a:lnTo>
                <a:lnTo>
                  <a:pt x="677511" y="1409699"/>
                </a:lnTo>
                <a:close/>
              </a:path>
              <a:path w="2373630" h="2209800">
                <a:moveTo>
                  <a:pt x="1349791" y="1409699"/>
                </a:moveTo>
                <a:lnTo>
                  <a:pt x="1014157" y="1409699"/>
                </a:lnTo>
                <a:lnTo>
                  <a:pt x="1006552" y="1396999"/>
                </a:lnTo>
                <a:lnTo>
                  <a:pt x="1357375" y="1396999"/>
                </a:lnTo>
                <a:lnTo>
                  <a:pt x="1349791" y="1409699"/>
                </a:lnTo>
                <a:close/>
              </a:path>
              <a:path w="2373630" h="2209800">
                <a:moveTo>
                  <a:pt x="1576933" y="2184399"/>
                </a:moveTo>
                <a:lnTo>
                  <a:pt x="832436" y="2184399"/>
                </a:lnTo>
                <a:lnTo>
                  <a:pt x="312481" y="1866899"/>
                </a:lnTo>
                <a:lnTo>
                  <a:pt x="195081" y="1866899"/>
                </a:lnTo>
                <a:lnTo>
                  <a:pt x="12271" y="1676399"/>
                </a:lnTo>
                <a:lnTo>
                  <a:pt x="5389" y="1676399"/>
                </a:lnTo>
                <a:lnTo>
                  <a:pt x="1150" y="1663699"/>
                </a:lnTo>
                <a:lnTo>
                  <a:pt x="72" y="1650999"/>
                </a:lnTo>
                <a:lnTo>
                  <a:pt x="1008" y="1638299"/>
                </a:lnTo>
                <a:lnTo>
                  <a:pt x="5114" y="1625599"/>
                </a:lnTo>
                <a:lnTo>
                  <a:pt x="11885" y="1625599"/>
                </a:lnTo>
                <a:lnTo>
                  <a:pt x="14320" y="1612899"/>
                </a:lnTo>
                <a:lnTo>
                  <a:pt x="219190" y="1409699"/>
                </a:lnTo>
                <a:lnTo>
                  <a:pt x="702388" y="1409699"/>
                </a:lnTo>
                <a:lnTo>
                  <a:pt x="714716" y="1422399"/>
                </a:lnTo>
                <a:lnTo>
                  <a:pt x="726149" y="1422399"/>
                </a:lnTo>
                <a:lnTo>
                  <a:pt x="736687" y="1435099"/>
                </a:lnTo>
                <a:lnTo>
                  <a:pt x="746331" y="1447799"/>
                </a:lnTo>
                <a:lnTo>
                  <a:pt x="747578" y="1447799"/>
                </a:lnTo>
                <a:lnTo>
                  <a:pt x="784719" y="1485899"/>
                </a:lnTo>
                <a:lnTo>
                  <a:pt x="265598" y="1485899"/>
                </a:lnTo>
                <a:lnTo>
                  <a:pt x="99683" y="1650999"/>
                </a:lnTo>
                <a:lnTo>
                  <a:pt x="240657" y="1790699"/>
                </a:lnTo>
                <a:lnTo>
                  <a:pt x="344755" y="1790699"/>
                </a:lnTo>
                <a:lnTo>
                  <a:pt x="872609" y="2108199"/>
                </a:lnTo>
                <a:lnTo>
                  <a:pt x="882118" y="2108199"/>
                </a:lnTo>
                <a:lnTo>
                  <a:pt x="891830" y="2120899"/>
                </a:lnTo>
                <a:lnTo>
                  <a:pt x="1622828" y="2120899"/>
                </a:lnTo>
                <a:lnTo>
                  <a:pt x="1619229" y="2133599"/>
                </a:lnTo>
                <a:lnTo>
                  <a:pt x="1612872" y="2146299"/>
                </a:lnTo>
                <a:lnTo>
                  <a:pt x="1605443" y="2146299"/>
                </a:lnTo>
                <a:lnTo>
                  <a:pt x="1596943" y="2158999"/>
                </a:lnTo>
                <a:lnTo>
                  <a:pt x="1587372" y="2171699"/>
                </a:lnTo>
                <a:lnTo>
                  <a:pt x="1576933" y="2184399"/>
                </a:lnTo>
                <a:close/>
              </a:path>
              <a:path w="2373630" h="2209800">
                <a:moveTo>
                  <a:pt x="1326474" y="1422399"/>
                </a:moveTo>
                <a:lnTo>
                  <a:pt x="1037551" y="1422399"/>
                </a:lnTo>
                <a:lnTo>
                  <a:pt x="1029661" y="1409699"/>
                </a:lnTo>
                <a:lnTo>
                  <a:pt x="1334336" y="1409699"/>
                </a:lnTo>
                <a:lnTo>
                  <a:pt x="1326474" y="1422399"/>
                </a:lnTo>
                <a:close/>
              </a:path>
              <a:path w="2373630" h="2209800">
                <a:moveTo>
                  <a:pt x="1294211" y="1435099"/>
                </a:moveTo>
                <a:lnTo>
                  <a:pt x="1069944" y="1435099"/>
                </a:lnTo>
                <a:lnTo>
                  <a:pt x="1061735" y="1422399"/>
                </a:lnTo>
                <a:lnTo>
                  <a:pt x="1302386" y="1422399"/>
                </a:lnTo>
                <a:lnTo>
                  <a:pt x="1294211" y="1435099"/>
                </a:lnTo>
                <a:close/>
              </a:path>
              <a:path w="2373630" h="2209800">
                <a:moveTo>
                  <a:pt x="1252434" y="1447799"/>
                </a:moveTo>
                <a:lnTo>
                  <a:pt x="1111921" y="1447799"/>
                </a:lnTo>
                <a:lnTo>
                  <a:pt x="1103419" y="1435099"/>
                </a:lnTo>
                <a:lnTo>
                  <a:pt x="1260894" y="1435099"/>
                </a:lnTo>
                <a:lnTo>
                  <a:pt x="1252434" y="1447799"/>
                </a:lnTo>
                <a:close/>
              </a:path>
              <a:path w="2373630" h="2209800">
                <a:moveTo>
                  <a:pt x="1621066" y="1955799"/>
                </a:moveTo>
                <a:lnTo>
                  <a:pt x="1536924" y="1955799"/>
                </a:lnTo>
                <a:lnTo>
                  <a:pt x="1540350" y="1943099"/>
                </a:lnTo>
                <a:lnTo>
                  <a:pt x="1542033" y="1930399"/>
                </a:lnTo>
                <a:lnTo>
                  <a:pt x="1541165" y="1917699"/>
                </a:lnTo>
                <a:lnTo>
                  <a:pt x="1538882" y="1917699"/>
                </a:lnTo>
                <a:lnTo>
                  <a:pt x="1535122" y="1904999"/>
                </a:lnTo>
                <a:lnTo>
                  <a:pt x="1529887" y="1892299"/>
                </a:lnTo>
                <a:lnTo>
                  <a:pt x="1520854" y="1892299"/>
                </a:lnTo>
                <a:lnTo>
                  <a:pt x="1512958" y="1879599"/>
                </a:lnTo>
                <a:lnTo>
                  <a:pt x="1064264" y="1879599"/>
                </a:lnTo>
                <a:lnTo>
                  <a:pt x="1058774" y="1866899"/>
                </a:lnTo>
                <a:lnTo>
                  <a:pt x="685019" y="1498599"/>
                </a:lnTo>
                <a:lnTo>
                  <a:pt x="680524" y="1498599"/>
                </a:lnTo>
                <a:lnTo>
                  <a:pt x="675051" y="1485899"/>
                </a:lnTo>
                <a:lnTo>
                  <a:pt x="784719" y="1485899"/>
                </a:lnTo>
                <a:lnTo>
                  <a:pt x="821860" y="1523999"/>
                </a:lnTo>
                <a:lnTo>
                  <a:pt x="970660" y="1663699"/>
                </a:lnTo>
                <a:lnTo>
                  <a:pt x="1103638" y="1803399"/>
                </a:lnTo>
                <a:lnTo>
                  <a:pt x="1544342" y="1803399"/>
                </a:lnTo>
                <a:lnTo>
                  <a:pt x="1555864" y="1816099"/>
                </a:lnTo>
                <a:lnTo>
                  <a:pt x="1566663" y="1816099"/>
                </a:lnTo>
                <a:lnTo>
                  <a:pt x="1576740" y="1828799"/>
                </a:lnTo>
                <a:lnTo>
                  <a:pt x="1586093" y="1841499"/>
                </a:lnTo>
                <a:lnTo>
                  <a:pt x="1592031" y="1841499"/>
                </a:lnTo>
                <a:lnTo>
                  <a:pt x="1599063" y="1854199"/>
                </a:lnTo>
                <a:lnTo>
                  <a:pt x="1605272" y="1866899"/>
                </a:lnTo>
                <a:lnTo>
                  <a:pt x="1610659" y="1866899"/>
                </a:lnTo>
                <a:lnTo>
                  <a:pt x="1621641" y="1904999"/>
                </a:lnTo>
                <a:lnTo>
                  <a:pt x="1624276" y="1930399"/>
                </a:lnTo>
                <a:lnTo>
                  <a:pt x="1623576" y="1943099"/>
                </a:lnTo>
                <a:lnTo>
                  <a:pt x="1621066" y="1955799"/>
                </a:lnTo>
                <a:close/>
              </a:path>
              <a:path w="2373630" h="2209800">
                <a:moveTo>
                  <a:pt x="724110" y="1676399"/>
                </a:moveTo>
                <a:lnTo>
                  <a:pt x="685915" y="1676399"/>
                </a:lnTo>
                <a:lnTo>
                  <a:pt x="691200" y="1663699"/>
                </a:lnTo>
                <a:lnTo>
                  <a:pt x="718990" y="1663699"/>
                </a:lnTo>
                <a:lnTo>
                  <a:pt x="724110" y="1676399"/>
                </a:lnTo>
                <a:close/>
              </a:path>
              <a:path w="2373630" h="2209800">
                <a:moveTo>
                  <a:pt x="1609282" y="1993899"/>
                </a:moveTo>
                <a:lnTo>
                  <a:pt x="934664" y="1993899"/>
                </a:lnTo>
                <a:lnTo>
                  <a:pt x="676972" y="1739899"/>
                </a:lnTo>
                <a:lnTo>
                  <a:pt x="672857" y="1739899"/>
                </a:lnTo>
                <a:lnTo>
                  <a:pt x="669375" y="1727199"/>
                </a:lnTo>
                <a:lnTo>
                  <a:pt x="665394" y="1727199"/>
                </a:lnTo>
                <a:lnTo>
                  <a:pt x="664423" y="1714499"/>
                </a:lnTo>
                <a:lnTo>
                  <a:pt x="662625" y="1714499"/>
                </a:lnTo>
                <a:lnTo>
                  <a:pt x="662390" y="1701799"/>
                </a:lnTo>
                <a:lnTo>
                  <a:pt x="664243" y="1701799"/>
                </a:lnTo>
                <a:lnTo>
                  <a:pt x="666301" y="1689099"/>
                </a:lnTo>
                <a:lnTo>
                  <a:pt x="670688" y="1689099"/>
                </a:lnTo>
                <a:lnTo>
                  <a:pt x="672465" y="1676399"/>
                </a:lnTo>
                <a:lnTo>
                  <a:pt x="734930" y="1676399"/>
                </a:lnTo>
                <a:lnTo>
                  <a:pt x="992800" y="1943099"/>
                </a:lnTo>
                <a:lnTo>
                  <a:pt x="1002228" y="1943099"/>
                </a:lnTo>
                <a:lnTo>
                  <a:pt x="1013619" y="1955799"/>
                </a:lnTo>
                <a:lnTo>
                  <a:pt x="1621066" y="1955799"/>
                </a:lnTo>
                <a:lnTo>
                  <a:pt x="1616747" y="1968499"/>
                </a:lnTo>
                <a:lnTo>
                  <a:pt x="1610618" y="1981199"/>
                </a:lnTo>
                <a:lnTo>
                  <a:pt x="1609282" y="1993899"/>
                </a:lnTo>
                <a:close/>
              </a:path>
              <a:path w="2373630" h="2209800">
                <a:moveTo>
                  <a:pt x="1153109" y="1930399"/>
                </a:moveTo>
                <a:lnTo>
                  <a:pt x="1066054" y="1930399"/>
                </a:lnTo>
                <a:lnTo>
                  <a:pt x="1069554" y="1917699"/>
                </a:lnTo>
                <a:lnTo>
                  <a:pt x="1071591" y="1917699"/>
                </a:lnTo>
                <a:lnTo>
                  <a:pt x="1072165" y="1904999"/>
                </a:lnTo>
                <a:lnTo>
                  <a:pt x="1070960" y="1892299"/>
                </a:lnTo>
                <a:lnTo>
                  <a:pt x="1068326" y="1879599"/>
                </a:lnTo>
                <a:lnTo>
                  <a:pt x="1152836" y="1879599"/>
                </a:lnTo>
                <a:lnTo>
                  <a:pt x="1154013" y="1892299"/>
                </a:lnTo>
                <a:lnTo>
                  <a:pt x="1154686" y="1892299"/>
                </a:lnTo>
                <a:lnTo>
                  <a:pt x="1154855" y="1904999"/>
                </a:lnTo>
                <a:lnTo>
                  <a:pt x="1154433" y="1917699"/>
                </a:lnTo>
                <a:lnTo>
                  <a:pt x="1153109" y="1930399"/>
                </a:lnTo>
                <a:close/>
              </a:path>
              <a:path w="2373630" h="2209800">
                <a:moveTo>
                  <a:pt x="1147759" y="1943099"/>
                </a:moveTo>
                <a:lnTo>
                  <a:pt x="1058596" y="1943099"/>
                </a:lnTo>
                <a:lnTo>
                  <a:pt x="1061090" y="1930399"/>
                </a:lnTo>
                <a:lnTo>
                  <a:pt x="1150884" y="1930399"/>
                </a:lnTo>
                <a:lnTo>
                  <a:pt x="1147759" y="1943099"/>
                </a:lnTo>
                <a:close/>
              </a:path>
              <a:path w="2373630" h="2209800">
                <a:moveTo>
                  <a:pt x="1536924" y="1955799"/>
                </a:moveTo>
                <a:lnTo>
                  <a:pt x="1037777" y="1955799"/>
                </a:lnTo>
                <a:lnTo>
                  <a:pt x="1049167" y="1943099"/>
                </a:lnTo>
                <a:lnTo>
                  <a:pt x="1528475" y="1943099"/>
                </a:lnTo>
                <a:lnTo>
                  <a:pt x="1536924" y="1955799"/>
                </a:lnTo>
                <a:close/>
              </a:path>
              <a:path w="2373630" h="2209800">
                <a:moveTo>
                  <a:pt x="1610364" y="2006599"/>
                </a:moveTo>
                <a:lnTo>
                  <a:pt x="944681" y="2006599"/>
                </a:lnTo>
                <a:lnTo>
                  <a:pt x="935376" y="1993899"/>
                </a:lnTo>
                <a:lnTo>
                  <a:pt x="1605155" y="1993899"/>
                </a:lnTo>
                <a:lnTo>
                  <a:pt x="1610364" y="2006599"/>
                </a:lnTo>
                <a:close/>
              </a:path>
              <a:path w="2373630" h="2209800">
                <a:moveTo>
                  <a:pt x="1622775" y="2031999"/>
                </a:moveTo>
                <a:lnTo>
                  <a:pt x="988426" y="2031999"/>
                </a:lnTo>
                <a:lnTo>
                  <a:pt x="976642" y="2019299"/>
                </a:lnTo>
                <a:lnTo>
                  <a:pt x="965314" y="2019299"/>
                </a:lnTo>
                <a:lnTo>
                  <a:pt x="954661" y="2006599"/>
                </a:lnTo>
                <a:lnTo>
                  <a:pt x="1615037" y="2006599"/>
                </a:lnTo>
                <a:lnTo>
                  <a:pt x="1619174" y="2019299"/>
                </a:lnTo>
                <a:lnTo>
                  <a:pt x="1622775" y="2031999"/>
                </a:lnTo>
                <a:close/>
              </a:path>
              <a:path w="2373630" h="2209800">
                <a:moveTo>
                  <a:pt x="1628261" y="2108199"/>
                </a:moveTo>
                <a:lnTo>
                  <a:pt x="1537815" y="2108199"/>
                </a:lnTo>
                <a:lnTo>
                  <a:pt x="1542972" y="2095499"/>
                </a:lnTo>
                <a:lnTo>
                  <a:pt x="1546671" y="2095499"/>
                </a:lnTo>
                <a:lnTo>
                  <a:pt x="1548911" y="2082799"/>
                </a:lnTo>
                <a:lnTo>
                  <a:pt x="1549691" y="2070099"/>
                </a:lnTo>
                <a:lnTo>
                  <a:pt x="1548913" y="2070099"/>
                </a:lnTo>
                <a:lnTo>
                  <a:pt x="1546614" y="2057399"/>
                </a:lnTo>
                <a:lnTo>
                  <a:pt x="1542796" y="2044699"/>
                </a:lnTo>
                <a:lnTo>
                  <a:pt x="1535766" y="2044699"/>
                </a:lnTo>
                <a:lnTo>
                  <a:pt x="1528847" y="2031999"/>
                </a:lnTo>
                <a:lnTo>
                  <a:pt x="1625809" y="2031999"/>
                </a:lnTo>
                <a:lnTo>
                  <a:pt x="1628242" y="2044699"/>
                </a:lnTo>
                <a:lnTo>
                  <a:pt x="1630075" y="2057399"/>
                </a:lnTo>
                <a:lnTo>
                  <a:pt x="1631308" y="2057399"/>
                </a:lnTo>
                <a:lnTo>
                  <a:pt x="1631932" y="2070099"/>
                </a:lnTo>
                <a:lnTo>
                  <a:pt x="1631938" y="2082799"/>
                </a:lnTo>
                <a:lnTo>
                  <a:pt x="1631325" y="2082799"/>
                </a:lnTo>
                <a:lnTo>
                  <a:pt x="1630095" y="2095499"/>
                </a:lnTo>
                <a:lnTo>
                  <a:pt x="1628261" y="2108199"/>
                </a:lnTo>
                <a:close/>
              </a:path>
              <a:path w="2373630" h="2209800">
                <a:moveTo>
                  <a:pt x="1622828" y="2120899"/>
                </a:moveTo>
                <a:lnTo>
                  <a:pt x="1520725" y="2120899"/>
                </a:lnTo>
                <a:lnTo>
                  <a:pt x="1528538" y="2108199"/>
                </a:lnTo>
                <a:lnTo>
                  <a:pt x="1625838" y="2108199"/>
                </a:lnTo>
                <a:lnTo>
                  <a:pt x="1622828" y="2120899"/>
                </a:lnTo>
                <a:close/>
              </a:path>
              <a:path w="2373630" h="2209800">
                <a:moveTo>
                  <a:pt x="1554070" y="2197099"/>
                </a:moveTo>
                <a:lnTo>
                  <a:pt x="865587" y="2197099"/>
                </a:lnTo>
                <a:lnTo>
                  <a:pt x="848793" y="2184399"/>
                </a:lnTo>
                <a:lnTo>
                  <a:pt x="1565832" y="2184399"/>
                </a:lnTo>
                <a:lnTo>
                  <a:pt x="1554070" y="2197099"/>
                </a:lnTo>
                <a:close/>
              </a:path>
              <a:path w="2373630" h="2209800">
                <a:moveTo>
                  <a:pt x="963227" y="2209799"/>
                </a:moveTo>
                <a:lnTo>
                  <a:pt x="947493" y="2209799"/>
                </a:lnTo>
                <a:lnTo>
                  <a:pt x="931792" y="2197099"/>
                </a:lnTo>
                <a:lnTo>
                  <a:pt x="1502838" y="2197099"/>
                </a:lnTo>
                <a:lnTo>
                  <a:pt x="963227" y="2209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57926" y="294495"/>
            <a:ext cx="51111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55953" y="0"/>
            <a:ext cx="7432595" cy="10287501"/>
            <a:chOff x="10855953" y="0"/>
            <a:chExt cx="7432595" cy="1028750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5953" y="0"/>
              <a:ext cx="7432046" cy="101183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25227" y="8712066"/>
              <a:ext cx="6163310" cy="1575435"/>
            </a:xfrm>
            <a:custGeom>
              <a:avLst/>
              <a:gdLst/>
              <a:ahLst/>
              <a:cxnLst/>
              <a:rect l="l" t="t" r="r" b="b"/>
              <a:pathLst>
                <a:path w="6163309" h="1575434">
                  <a:moveTo>
                    <a:pt x="909379" y="0"/>
                  </a:moveTo>
                  <a:lnTo>
                    <a:pt x="5590080" y="0"/>
                  </a:lnTo>
                  <a:lnTo>
                    <a:pt x="6162770" y="991828"/>
                  </a:lnTo>
                  <a:lnTo>
                    <a:pt x="6162770" y="1574933"/>
                  </a:lnTo>
                  <a:lnTo>
                    <a:pt x="0" y="1574933"/>
                  </a:lnTo>
                  <a:lnTo>
                    <a:pt x="909379" y="0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542808" y="8712065"/>
              <a:ext cx="2745740" cy="1575435"/>
            </a:xfrm>
            <a:custGeom>
              <a:avLst/>
              <a:gdLst/>
              <a:ahLst/>
              <a:cxnLst/>
              <a:rect l="l" t="t" r="r" b="b"/>
              <a:pathLst>
                <a:path w="2745740" h="1575434">
                  <a:moveTo>
                    <a:pt x="908860" y="0"/>
                  </a:moveTo>
                  <a:lnTo>
                    <a:pt x="2745192" y="0"/>
                  </a:lnTo>
                  <a:lnTo>
                    <a:pt x="2745192" y="1574933"/>
                  </a:lnTo>
                  <a:lnTo>
                    <a:pt x="0" y="1574933"/>
                  </a:lnTo>
                  <a:lnTo>
                    <a:pt x="908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670169" y="9428361"/>
              <a:ext cx="330200" cy="281940"/>
            </a:xfrm>
            <a:custGeom>
              <a:avLst/>
              <a:gdLst/>
              <a:ahLst/>
              <a:cxnLst/>
              <a:rect l="l" t="t" r="r" b="b"/>
              <a:pathLst>
                <a:path w="330200" h="281940">
                  <a:moveTo>
                    <a:pt x="249955" y="281622"/>
                  </a:moveTo>
                  <a:lnTo>
                    <a:pt x="80167" y="281622"/>
                  </a:lnTo>
                  <a:lnTo>
                    <a:pt x="0" y="143069"/>
                  </a:lnTo>
                  <a:lnTo>
                    <a:pt x="82611" y="0"/>
                  </a:lnTo>
                  <a:lnTo>
                    <a:pt x="247512" y="0"/>
                  </a:lnTo>
                  <a:lnTo>
                    <a:pt x="330112" y="143072"/>
                  </a:lnTo>
                  <a:lnTo>
                    <a:pt x="249955" y="281622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35068" y="9148009"/>
              <a:ext cx="495300" cy="561975"/>
            </a:xfrm>
            <a:custGeom>
              <a:avLst/>
              <a:gdLst/>
              <a:ahLst/>
              <a:cxnLst/>
              <a:rect l="l" t="t" r="r" b="b"/>
              <a:pathLst>
                <a:path w="495300" h="561975">
                  <a:moveTo>
                    <a:pt x="415160" y="561974"/>
                  </a:moveTo>
                  <a:lnTo>
                    <a:pt x="245079" y="561974"/>
                  </a:lnTo>
                  <a:lnTo>
                    <a:pt x="113034" y="333160"/>
                  </a:lnTo>
                  <a:lnTo>
                    <a:pt x="55586" y="233673"/>
                  </a:lnTo>
                  <a:lnTo>
                    <a:pt x="0" y="137579"/>
                  </a:lnTo>
                  <a:lnTo>
                    <a:pt x="79607" y="0"/>
                  </a:lnTo>
                  <a:lnTo>
                    <a:pt x="250518" y="0"/>
                  </a:lnTo>
                  <a:lnTo>
                    <a:pt x="301515" y="88142"/>
                  </a:lnTo>
                  <a:lnTo>
                    <a:pt x="412607" y="280352"/>
                  </a:lnTo>
                  <a:lnTo>
                    <a:pt x="443123" y="333160"/>
                  </a:lnTo>
                  <a:lnTo>
                    <a:pt x="495015" y="423425"/>
                  </a:lnTo>
                  <a:lnTo>
                    <a:pt x="415160" y="561974"/>
                  </a:lnTo>
                  <a:close/>
                </a:path>
                <a:path w="495300" h="561975">
                  <a:moveTo>
                    <a:pt x="301567" y="88166"/>
                  </a:move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65183" y="9148009"/>
              <a:ext cx="495300" cy="561975"/>
            </a:xfrm>
            <a:custGeom>
              <a:avLst/>
              <a:gdLst/>
              <a:ahLst/>
              <a:cxnLst/>
              <a:rect l="l" t="t" r="r" b="b"/>
              <a:pathLst>
                <a:path w="495300" h="561975">
                  <a:moveTo>
                    <a:pt x="414858" y="561974"/>
                  </a:moveTo>
                  <a:lnTo>
                    <a:pt x="245070" y="561974"/>
                  </a:lnTo>
                  <a:lnTo>
                    <a:pt x="164901" y="423425"/>
                  </a:lnTo>
                  <a:lnTo>
                    <a:pt x="165153" y="423005"/>
                  </a:lnTo>
                  <a:lnTo>
                    <a:pt x="82660" y="280352"/>
                  </a:lnTo>
                  <a:lnTo>
                    <a:pt x="0" y="137579"/>
                  </a:lnTo>
                  <a:lnTo>
                    <a:pt x="79607" y="0"/>
                  </a:lnTo>
                  <a:lnTo>
                    <a:pt x="250518" y="0"/>
                  </a:lnTo>
                  <a:lnTo>
                    <a:pt x="297546" y="81281"/>
                  </a:lnTo>
                  <a:lnTo>
                    <a:pt x="297988" y="81281"/>
                  </a:lnTo>
                  <a:lnTo>
                    <a:pt x="439128" y="326096"/>
                  </a:lnTo>
                  <a:lnTo>
                    <a:pt x="438901" y="326228"/>
                  </a:lnTo>
                  <a:lnTo>
                    <a:pt x="495015" y="423425"/>
                  </a:lnTo>
                  <a:lnTo>
                    <a:pt x="414858" y="561974"/>
                  </a:lnTo>
                  <a:close/>
                </a:path>
                <a:path w="495300" h="561975">
                  <a:moveTo>
                    <a:pt x="297988" y="81281"/>
                  </a:moveTo>
                  <a:lnTo>
                    <a:pt x="297546" y="81281"/>
                  </a:lnTo>
                  <a:lnTo>
                    <a:pt x="297870" y="81077"/>
                  </a:lnTo>
                  <a:lnTo>
                    <a:pt x="297988" y="81281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18502" y="2605156"/>
            <a:ext cx="8365490" cy="4281170"/>
          </a:xfrm>
          <a:prstGeom prst="rect">
            <a:avLst/>
          </a:prstGeom>
        </p:spPr>
        <p:txBody>
          <a:bodyPr vert="horz" wrap="square" lIns="0" tIns="697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95"/>
              </a:spcBef>
            </a:pPr>
            <a:r>
              <a:rPr sz="13800" b="0" spc="185" dirty="0">
                <a:latin typeface="Trebuchet MS"/>
                <a:cs typeface="Trebuchet MS"/>
              </a:rPr>
              <a:t>Thank</a:t>
            </a:r>
            <a:r>
              <a:rPr sz="13800" b="0" spc="-790" dirty="0">
                <a:latin typeface="Trebuchet MS"/>
                <a:cs typeface="Trebuchet MS"/>
              </a:rPr>
              <a:t> </a:t>
            </a:r>
            <a:r>
              <a:rPr sz="13800" b="0" spc="375" dirty="0">
                <a:latin typeface="Trebuchet MS"/>
                <a:cs typeface="Trebuchet MS"/>
              </a:rPr>
              <a:t>You</a:t>
            </a:r>
            <a:endParaRPr sz="1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0"/>
              </a:spcBef>
            </a:pPr>
            <a:r>
              <a:rPr sz="7250" b="0" spc="-90" dirty="0">
                <a:latin typeface="Verdana"/>
                <a:cs typeface="Verdana"/>
              </a:rPr>
              <a:t>An</a:t>
            </a:r>
            <a:r>
              <a:rPr sz="7250" b="0" spc="-170" dirty="0">
                <a:latin typeface="Verdana"/>
                <a:cs typeface="Verdana"/>
              </a:rPr>
              <a:t>y</a:t>
            </a:r>
            <a:r>
              <a:rPr sz="7250" b="0" spc="-770" dirty="0">
                <a:latin typeface="Verdana"/>
                <a:cs typeface="Verdana"/>
              </a:rPr>
              <a:t> </a:t>
            </a:r>
            <a:r>
              <a:rPr sz="7250" b="0" spc="-25" dirty="0">
                <a:latin typeface="Verdana"/>
                <a:cs typeface="Verdana"/>
              </a:rPr>
              <a:t>Q</a:t>
            </a:r>
            <a:r>
              <a:rPr sz="7250" b="0" spc="-150" dirty="0">
                <a:latin typeface="Verdana"/>
                <a:cs typeface="Verdana"/>
              </a:rPr>
              <a:t>u</a:t>
            </a:r>
            <a:r>
              <a:rPr sz="7250" b="0" spc="-155" dirty="0">
                <a:latin typeface="Verdana"/>
                <a:cs typeface="Verdana"/>
              </a:rPr>
              <a:t>e</a:t>
            </a:r>
            <a:r>
              <a:rPr sz="7250" b="0" spc="-170" dirty="0">
                <a:latin typeface="Verdana"/>
                <a:cs typeface="Verdana"/>
              </a:rPr>
              <a:t>s</a:t>
            </a:r>
            <a:r>
              <a:rPr sz="7250" b="0" spc="114" dirty="0">
                <a:latin typeface="Verdana"/>
                <a:cs typeface="Verdana"/>
              </a:rPr>
              <a:t>t</a:t>
            </a:r>
            <a:r>
              <a:rPr sz="7250" b="0" spc="-55" dirty="0">
                <a:latin typeface="Verdana"/>
                <a:cs typeface="Verdana"/>
              </a:rPr>
              <a:t>i</a:t>
            </a:r>
            <a:r>
              <a:rPr sz="7250" b="0" spc="80" dirty="0">
                <a:latin typeface="Verdana"/>
                <a:cs typeface="Verdana"/>
              </a:rPr>
              <a:t>o</a:t>
            </a:r>
            <a:r>
              <a:rPr sz="7250" b="0" spc="-90" dirty="0">
                <a:latin typeface="Verdana"/>
                <a:cs typeface="Verdana"/>
              </a:rPr>
              <a:t>n</a:t>
            </a:r>
            <a:r>
              <a:rPr sz="7250" b="0" spc="-165" dirty="0">
                <a:latin typeface="Verdana"/>
                <a:cs typeface="Verdana"/>
              </a:rPr>
              <a:t>s</a:t>
            </a:r>
            <a:r>
              <a:rPr sz="7250" b="0" spc="-770" dirty="0">
                <a:latin typeface="Verdana"/>
                <a:cs typeface="Verdana"/>
              </a:rPr>
              <a:t> </a:t>
            </a:r>
            <a:r>
              <a:rPr sz="7250" b="0" spc="-210" dirty="0">
                <a:latin typeface="Verdana"/>
                <a:cs typeface="Verdana"/>
              </a:rPr>
              <a:t>?</a:t>
            </a:r>
            <a:endParaRPr sz="7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40" y="2404832"/>
            <a:ext cx="152400" cy="152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66080" y="2128670"/>
            <a:ext cx="42011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0" spc="25" dirty="0">
                <a:solidFill>
                  <a:srgbClr val="000000"/>
                </a:solidFill>
                <a:latin typeface="Trebuchet MS"/>
                <a:cs typeface="Trebuchet MS"/>
                <a:hlinkClick r:id="rId3" action="ppaction://hlinksldjump"/>
              </a:rPr>
              <a:t>Problem</a:t>
            </a:r>
            <a:r>
              <a:rPr sz="3800" b="0" spc="-150" dirty="0">
                <a:solidFill>
                  <a:srgbClr val="000000"/>
                </a:solidFill>
                <a:latin typeface="Trebuchet MS"/>
                <a:cs typeface="Trebuchet MS"/>
                <a:hlinkClick r:id="rId3" action="ppaction://hlinksldjump"/>
              </a:rPr>
              <a:t> </a:t>
            </a:r>
            <a:r>
              <a:rPr sz="3800" b="0" spc="-30" dirty="0">
                <a:solidFill>
                  <a:srgbClr val="000000"/>
                </a:solidFill>
                <a:latin typeface="Trebuchet MS"/>
                <a:cs typeface="Trebuchet MS"/>
                <a:hlinkClick r:id="rId3" action="ppaction://hlinksldjump"/>
              </a:rPr>
              <a:t>Statement</a:t>
            </a:r>
            <a:endParaRPr sz="3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40" y="3960342"/>
            <a:ext cx="152400" cy="152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866080" y="3684180"/>
            <a:ext cx="34353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85" dirty="0">
                <a:latin typeface="Trebuchet MS"/>
                <a:cs typeface="Trebuchet MS"/>
              </a:rPr>
              <a:t>Main</a:t>
            </a:r>
            <a:r>
              <a:rPr sz="3800" spc="-170" dirty="0">
                <a:latin typeface="Trebuchet MS"/>
                <a:cs typeface="Trebuchet MS"/>
              </a:rPr>
              <a:t> </a:t>
            </a:r>
            <a:r>
              <a:rPr sz="3800" spc="-55" dirty="0">
                <a:latin typeface="Trebuchet MS"/>
                <a:cs typeface="Trebuchet MS"/>
              </a:rPr>
              <a:t>Objectives</a:t>
            </a:r>
            <a:endParaRPr sz="3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40" y="5380480"/>
            <a:ext cx="152400" cy="152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66080" y="5104319"/>
            <a:ext cx="399287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65" dirty="0">
                <a:latin typeface="Trebuchet MS"/>
                <a:cs typeface="Trebuchet MS"/>
                <a:hlinkClick r:id="rId4" action="ppaction://hlinksldjump"/>
              </a:rPr>
              <a:t>Possible</a:t>
            </a:r>
            <a:r>
              <a:rPr sz="3800" spc="-114" dirty="0">
                <a:latin typeface="Trebuchet MS"/>
                <a:cs typeface="Trebuchet MS"/>
                <a:hlinkClick r:id="rId4" action="ppaction://hlinksldjump"/>
              </a:rPr>
              <a:t> </a:t>
            </a:r>
            <a:r>
              <a:rPr sz="3800" spc="65" dirty="0">
                <a:latin typeface="Trebuchet MS"/>
                <a:cs typeface="Trebuchet MS"/>
                <a:hlinkClick r:id="rId4" action="ppaction://hlinksldjump"/>
              </a:rPr>
              <a:t>Solutions</a:t>
            </a:r>
            <a:endParaRPr sz="3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40" y="6706341"/>
            <a:ext cx="152400" cy="1523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866080" y="6430180"/>
            <a:ext cx="5539740" cy="202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45" dirty="0">
                <a:latin typeface="Trebuchet MS"/>
                <a:cs typeface="Trebuchet MS"/>
              </a:rPr>
              <a:t>Machine</a:t>
            </a:r>
            <a:r>
              <a:rPr sz="3800" spc="-110" dirty="0">
                <a:latin typeface="Trebuchet MS"/>
                <a:cs typeface="Trebuchet MS"/>
              </a:rPr>
              <a:t> </a:t>
            </a:r>
            <a:r>
              <a:rPr sz="3800" dirty="0">
                <a:latin typeface="Trebuchet MS"/>
                <a:cs typeface="Trebuchet MS"/>
              </a:rPr>
              <a:t>Learning</a:t>
            </a:r>
            <a:r>
              <a:rPr sz="3800" spc="-105" dirty="0">
                <a:latin typeface="Trebuchet MS"/>
                <a:cs typeface="Trebuchet MS"/>
              </a:rPr>
              <a:t> </a:t>
            </a:r>
            <a:r>
              <a:rPr sz="3800" spc="40" dirty="0">
                <a:latin typeface="Trebuchet MS"/>
                <a:cs typeface="Trebuchet MS"/>
              </a:rPr>
              <a:t>Results</a:t>
            </a:r>
            <a:endParaRPr sz="3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800" spc="45" dirty="0">
                <a:latin typeface="Trebuchet MS"/>
                <a:cs typeface="Trebuchet MS"/>
              </a:rPr>
              <a:t>Conclusion</a:t>
            </a:r>
            <a:endParaRPr sz="38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40" y="8124297"/>
            <a:ext cx="152400" cy="15239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1682118"/>
            <a:ext cx="8157209" cy="8604885"/>
            <a:chOff x="0" y="1682118"/>
            <a:chExt cx="8157209" cy="8604885"/>
          </a:xfrm>
        </p:grpSpPr>
        <p:sp>
          <p:nvSpPr>
            <p:cNvPr id="12" name="object 12"/>
            <p:cNvSpPr/>
            <p:nvPr/>
          </p:nvSpPr>
          <p:spPr>
            <a:xfrm>
              <a:off x="0" y="4434460"/>
              <a:ext cx="8157209" cy="5852795"/>
            </a:xfrm>
            <a:custGeom>
              <a:avLst/>
              <a:gdLst/>
              <a:ahLst/>
              <a:cxnLst/>
              <a:rect l="l" t="t" r="r" b="b"/>
              <a:pathLst>
                <a:path w="8157209" h="5852795">
                  <a:moveTo>
                    <a:pt x="133779" y="0"/>
                  </a:moveTo>
                  <a:lnTo>
                    <a:pt x="6360364" y="0"/>
                  </a:lnTo>
                  <a:lnTo>
                    <a:pt x="8157209" y="3114673"/>
                  </a:lnTo>
                  <a:lnTo>
                    <a:pt x="6577743" y="5852539"/>
                  </a:lnTo>
                  <a:lnTo>
                    <a:pt x="0" y="5852539"/>
                  </a:lnTo>
                  <a:lnTo>
                    <a:pt x="0" y="231894"/>
                  </a:lnTo>
                  <a:lnTo>
                    <a:pt x="133779" y="0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682118"/>
              <a:ext cx="7157720" cy="8604885"/>
            </a:xfrm>
            <a:custGeom>
              <a:avLst/>
              <a:gdLst/>
              <a:ahLst/>
              <a:cxnLst/>
              <a:rect l="l" t="t" r="r" b="b"/>
              <a:pathLst>
                <a:path w="7157720" h="8604885">
                  <a:moveTo>
                    <a:pt x="5160085" y="8604879"/>
                  </a:moveTo>
                  <a:lnTo>
                    <a:pt x="0" y="8604879"/>
                  </a:lnTo>
                  <a:lnTo>
                    <a:pt x="0" y="0"/>
                  </a:lnTo>
                  <a:lnTo>
                    <a:pt x="4189343" y="0"/>
                  </a:lnTo>
                  <a:lnTo>
                    <a:pt x="7157678" y="5143485"/>
                  </a:lnTo>
                  <a:lnTo>
                    <a:pt x="5160085" y="8604879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6000" y="4368565"/>
            <a:ext cx="39128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25" dirty="0">
                <a:solidFill>
                  <a:srgbClr val="FFFFFF"/>
                </a:solidFill>
                <a:latin typeface="Trebuchet MS"/>
                <a:cs typeface="Trebuchet MS"/>
              </a:rPr>
              <a:t>Outlines</a:t>
            </a:r>
            <a:endParaRPr sz="8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1510517"/>
            <a:ext cx="905891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35" dirty="0">
                <a:solidFill>
                  <a:srgbClr val="1736B1"/>
                </a:solidFill>
                <a:latin typeface="Trebuchet MS"/>
                <a:cs typeface="Trebuchet MS"/>
              </a:rPr>
              <a:t>Problem</a:t>
            </a:r>
            <a:r>
              <a:rPr sz="8000" b="1" spc="-49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8000" b="1" spc="-55" dirty="0">
                <a:solidFill>
                  <a:srgbClr val="1736B1"/>
                </a:solidFill>
                <a:latin typeface="Trebuchet MS"/>
                <a:cs typeface="Trebuchet MS"/>
              </a:rPr>
              <a:t>Statement</a:t>
            </a:r>
            <a:endParaRPr sz="8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33267" y="4006969"/>
            <a:ext cx="7454265" cy="245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4600" spc="-45" dirty="0">
                <a:latin typeface="Trebuchet MS"/>
                <a:cs typeface="Trebuchet MS"/>
              </a:rPr>
              <a:t>Filter </a:t>
            </a:r>
            <a:r>
              <a:rPr sz="4600" spc="145" dirty="0">
                <a:latin typeface="Trebuchet MS"/>
                <a:cs typeface="Trebuchet MS"/>
              </a:rPr>
              <a:t>noisy </a:t>
            </a:r>
            <a:r>
              <a:rPr sz="4600" spc="65" dirty="0">
                <a:latin typeface="Trebuchet MS"/>
                <a:cs typeface="Trebuchet MS"/>
              </a:rPr>
              <a:t>image </a:t>
            </a:r>
            <a:r>
              <a:rPr sz="4600" spc="145" dirty="0">
                <a:latin typeface="Trebuchet MS"/>
                <a:cs typeface="Trebuchet MS"/>
              </a:rPr>
              <a:t>and </a:t>
            </a:r>
            <a:r>
              <a:rPr sz="4600" spc="150" dirty="0">
                <a:latin typeface="Trebuchet MS"/>
                <a:cs typeface="Trebuchet MS"/>
              </a:rPr>
              <a:t> </a:t>
            </a:r>
            <a:r>
              <a:rPr sz="4600" spc="40" dirty="0">
                <a:latin typeface="Trebuchet MS"/>
                <a:cs typeface="Trebuchet MS"/>
              </a:rPr>
              <a:t>generate </a:t>
            </a:r>
            <a:r>
              <a:rPr sz="4600" spc="90" dirty="0">
                <a:latin typeface="Trebuchet MS"/>
                <a:cs typeface="Trebuchet MS"/>
              </a:rPr>
              <a:t>a </a:t>
            </a:r>
            <a:r>
              <a:rPr sz="4600" spc="35" dirty="0">
                <a:latin typeface="Trebuchet MS"/>
                <a:cs typeface="Trebuchet MS"/>
              </a:rPr>
              <a:t>clean </a:t>
            </a:r>
            <a:r>
              <a:rPr sz="4600" spc="65" dirty="0">
                <a:latin typeface="Trebuchet MS"/>
                <a:cs typeface="Trebuchet MS"/>
              </a:rPr>
              <a:t>image </a:t>
            </a:r>
            <a:r>
              <a:rPr sz="4600" spc="40" dirty="0">
                <a:latin typeface="Trebuchet MS"/>
                <a:cs typeface="Trebuchet MS"/>
              </a:rPr>
              <a:t>for </a:t>
            </a:r>
            <a:r>
              <a:rPr sz="4600" spc="-1375" dirty="0">
                <a:latin typeface="Trebuchet MS"/>
                <a:cs typeface="Trebuchet MS"/>
              </a:rPr>
              <a:t> </a:t>
            </a:r>
            <a:r>
              <a:rPr sz="4600" spc="10" dirty="0">
                <a:latin typeface="Trebuchet MS"/>
                <a:cs typeface="Trebuchet MS"/>
              </a:rPr>
              <a:t>their</a:t>
            </a:r>
            <a:r>
              <a:rPr sz="4600" spc="-250" dirty="0">
                <a:latin typeface="Trebuchet MS"/>
                <a:cs typeface="Trebuchet MS"/>
              </a:rPr>
              <a:t> </a:t>
            </a:r>
            <a:r>
              <a:rPr sz="4600" spc="155" dirty="0">
                <a:latin typeface="Trebuchet MS"/>
                <a:cs typeface="Trebuchet MS"/>
              </a:rPr>
              <a:t>use</a:t>
            </a:r>
            <a:r>
              <a:rPr sz="4600" spc="-245" dirty="0">
                <a:latin typeface="Trebuchet MS"/>
                <a:cs typeface="Trebuchet MS"/>
              </a:rPr>
              <a:t> </a:t>
            </a:r>
            <a:r>
              <a:rPr sz="4600" spc="70" dirty="0">
                <a:latin typeface="Trebuchet MS"/>
                <a:cs typeface="Trebuchet MS"/>
              </a:rPr>
              <a:t>in</a:t>
            </a:r>
            <a:r>
              <a:rPr sz="4600" spc="-250" dirty="0">
                <a:latin typeface="Trebuchet MS"/>
                <a:cs typeface="Trebuchet MS"/>
              </a:rPr>
              <a:t> </a:t>
            </a:r>
            <a:r>
              <a:rPr sz="4600" spc="114" dirty="0">
                <a:latin typeface="Trebuchet MS"/>
                <a:cs typeface="Trebuchet MS"/>
              </a:rPr>
              <a:t>various</a:t>
            </a:r>
            <a:r>
              <a:rPr sz="4600" spc="-245" dirty="0">
                <a:latin typeface="Trebuchet MS"/>
                <a:cs typeface="Trebuchet MS"/>
              </a:rPr>
              <a:t> </a:t>
            </a:r>
            <a:r>
              <a:rPr sz="4600" spc="145" dirty="0">
                <a:latin typeface="Trebuchet MS"/>
                <a:cs typeface="Trebuchet MS"/>
              </a:rPr>
              <a:t>systems</a:t>
            </a:r>
            <a:endParaRPr sz="4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255027"/>
            <a:ext cx="6829425" cy="1032510"/>
          </a:xfrm>
          <a:custGeom>
            <a:avLst/>
            <a:gdLst/>
            <a:ahLst/>
            <a:cxnLst/>
            <a:rect l="l" t="t" r="r" b="b"/>
            <a:pathLst>
              <a:path w="6829425" h="1032509">
                <a:moveTo>
                  <a:pt x="6972" y="0"/>
                </a:moveTo>
                <a:lnTo>
                  <a:pt x="6233557" y="0"/>
                </a:lnTo>
                <a:lnTo>
                  <a:pt x="6828898" y="1031972"/>
                </a:lnTo>
                <a:lnTo>
                  <a:pt x="0" y="1031972"/>
                </a:lnTo>
                <a:lnTo>
                  <a:pt x="0" y="12086"/>
                </a:lnTo>
                <a:lnTo>
                  <a:pt x="6972" y="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67994" y="241503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49" y="171449"/>
                </a:moveTo>
                <a:lnTo>
                  <a:pt x="0" y="171449"/>
                </a:lnTo>
                <a:lnTo>
                  <a:pt x="0" y="0"/>
                </a:lnTo>
                <a:lnTo>
                  <a:pt x="171449" y="0"/>
                </a:lnTo>
                <a:lnTo>
                  <a:pt x="171449" y="171449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2081" y="695733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49" y="171449"/>
                </a:moveTo>
                <a:lnTo>
                  <a:pt x="0" y="171449"/>
                </a:lnTo>
                <a:lnTo>
                  <a:pt x="0" y="0"/>
                </a:lnTo>
                <a:lnTo>
                  <a:pt x="171449" y="0"/>
                </a:lnTo>
                <a:lnTo>
                  <a:pt x="171449" y="171449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67994" y="469807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49" y="171449"/>
                </a:moveTo>
                <a:lnTo>
                  <a:pt x="0" y="171449"/>
                </a:lnTo>
                <a:lnTo>
                  <a:pt x="0" y="0"/>
                </a:lnTo>
                <a:lnTo>
                  <a:pt x="171449" y="0"/>
                </a:lnTo>
                <a:lnTo>
                  <a:pt x="171449" y="171449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1050" y="2066567"/>
            <a:ext cx="1739925" cy="173971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688435" y="4831751"/>
            <a:ext cx="1461135" cy="1447800"/>
          </a:xfrm>
          <a:custGeom>
            <a:avLst/>
            <a:gdLst/>
            <a:ahLst/>
            <a:cxnLst/>
            <a:rect l="l" t="t" r="r" b="b"/>
            <a:pathLst>
              <a:path w="1461134" h="1447800">
                <a:moveTo>
                  <a:pt x="136796" y="1092200"/>
                </a:moveTo>
                <a:lnTo>
                  <a:pt x="98905" y="1092200"/>
                </a:lnTo>
                <a:lnTo>
                  <a:pt x="77131" y="1054100"/>
                </a:lnTo>
                <a:lnTo>
                  <a:pt x="57867" y="1003300"/>
                </a:lnTo>
                <a:lnTo>
                  <a:pt x="41204" y="965200"/>
                </a:lnTo>
                <a:lnTo>
                  <a:pt x="27233" y="914400"/>
                </a:lnTo>
                <a:lnTo>
                  <a:pt x="16044" y="876300"/>
                </a:lnTo>
                <a:lnTo>
                  <a:pt x="7553" y="825500"/>
                </a:lnTo>
                <a:lnTo>
                  <a:pt x="2219" y="774700"/>
                </a:lnTo>
                <a:lnTo>
                  <a:pt x="0" y="736600"/>
                </a:lnTo>
                <a:lnTo>
                  <a:pt x="848" y="685800"/>
                </a:lnTo>
                <a:lnTo>
                  <a:pt x="4722" y="635000"/>
                </a:lnTo>
                <a:lnTo>
                  <a:pt x="11574" y="596900"/>
                </a:lnTo>
                <a:lnTo>
                  <a:pt x="21362" y="546100"/>
                </a:lnTo>
                <a:lnTo>
                  <a:pt x="34040" y="508000"/>
                </a:lnTo>
                <a:lnTo>
                  <a:pt x="49564" y="457200"/>
                </a:lnTo>
                <a:lnTo>
                  <a:pt x="67888" y="419100"/>
                </a:lnTo>
                <a:lnTo>
                  <a:pt x="88970" y="368300"/>
                </a:lnTo>
                <a:lnTo>
                  <a:pt x="112762" y="330200"/>
                </a:lnTo>
                <a:lnTo>
                  <a:pt x="139222" y="292100"/>
                </a:lnTo>
                <a:lnTo>
                  <a:pt x="168305" y="254000"/>
                </a:lnTo>
                <a:lnTo>
                  <a:pt x="199965" y="215900"/>
                </a:lnTo>
                <a:lnTo>
                  <a:pt x="234158" y="190500"/>
                </a:lnTo>
                <a:lnTo>
                  <a:pt x="270840" y="152400"/>
                </a:lnTo>
                <a:lnTo>
                  <a:pt x="311370" y="127000"/>
                </a:lnTo>
                <a:lnTo>
                  <a:pt x="353514" y="101600"/>
                </a:lnTo>
                <a:lnTo>
                  <a:pt x="397103" y="76200"/>
                </a:lnTo>
                <a:lnTo>
                  <a:pt x="441966" y="50800"/>
                </a:lnTo>
                <a:lnTo>
                  <a:pt x="630736" y="0"/>
                </a:lnTo>
                <a:lnTo>
                  <a:pt x="826223" y="0"/>
                </a:lnTo>
                <a:lnTo>
                  <a:pt x="970674" y="38100"/>
                </a:lnTo>
                <a:lnTo>
                  <a:pt x="661322" y="38100"/>
                </a:lnTo>
                <a:lnTo>
                  <a:pt x="471395" y="88900"/>
                </a:lnTo>
                <a:lnTo>
                  <a:pt x="426251" y="114300"/>
                </a:lnTo>
                <a:lnTo>
                  <a:pt x="382432" y="139700"/>
                </a:lnTo>
                <a:lnTo>
                  <a:pt x="340132" y="165100"/>
                </a:lnTo>
                <a:lnTo>
                  <a:pt x="299548" y="190500"/>
                </a:lnTo>
                <a:lnTo>
                  <a:pt x="263060" y="228600"/>
                </a:lnTo>
                <a:lnTo>
                  <a:pt x="229213" y="254000"/>
                </a:lnTo>
                <a:lnTo>
                  <a:pt x="198058" y="292100"/>
                </a:lnTo>
                <a:lnTo>
                  <a:pt x="169644" y="330200"/>
                </a:lnTo>
                <a:lnTo>
                  <a:pt x="144021" y="368300"/>
                </a:lnTo>
                <a:lnTo>
                  <a:pt x="121239" y="406400"/>
                </a:lnTo>
                <a:lnTo>
                  <a:pt x="101348" y="457200"/>
                </a:lnTo>
                <a:lnTo>
                  <a:pt x="84398" y="495300"/>
                </a:lnTo>
                <a:lnTo>
                  <a:pt x="70437" y="546100"/>
                </a:lnTo>
                <a:lnTo>
                  <a:pt x="59517" y="584200"/>
                </a:lnTo>
                <a:lnTo>
                  <a:pt x="51687" y="635000"/>
                </a:lnTo>
                <a:lnTo>
                  <a:pt x="46996" y="673100"/>
                </a:lnTo>
                <a:lnTo>
                  <a:pt x="45495" y="723900"/>
                </a:lnTo>
                <a:lnTo>
                  <a:pt x="47232" y="774700"/>
                </a:lnTo>
                <a:lnTo>
                  <a:pt x="52259" y="812800"/>
                </a:lnTo>
                <a:lnTo>
                  <a:pt x="60625" y="863600"/>
                </a:lnTo>
                <a:lnTo>
                  <a:pt x="74147" y="914400"/>
                </a:lnTo>
                <a:lnTo>
                  <a:pt x="91713" y="965200"/>
                </a:lnTo>
                <a:lnTo>
                  <a:pt x="113158" y="1016000"/>
                </a:lnTo>
                <a:lnTo>
                  <a:pt x="138316" y="1066800"/>
                </a:lnTo>
                <a:lnTo>
                  <a:pt x="141210" y="1079500"/>
                </a:lnTo>
                <a:lnTo>
                  <a:pt x="140614" y="1079500"/>
                </a:lnTo>
                <a:lnTo>
                  <a:pt x="136796" y="1092200"/>
                </a:lnTo>
                <a:close/>
              </a:path>
              <a:path w="1461134" h="1447800">
                <a:moveTo>
                  <a:pt x="1225327" y="215900"/>
                </a:moveTo>
                <a:lnTo>
                  <a:pt x="1054322" y="215900"/>
                </a:lnTo>
                <a:lnTo>
                  <a:pt x="1052223" y="203200"/>
                </a:lnTo>
                <a:lnTo>
                  <a:pt x="1053698" y="190500"/>
                </a:lnTo>
                <a:lnTo>
                  <a:pt x="1058316" y="190500"/>
                </a:lnTo>
                <a:lnTo>
                  <a:pt x="1065371" y="177800"/>
                </a:lnTo>
                <a:lnTo>
                  <a:pt x="1145095" y="177800"/>
                </a:lnTo>
                <a:lnTo>
                  <a:pt x="1111002" y="152400"/>
                </a:lnTo>
                <a:lnTo>
                  <a:pt x="1075348" y="127000"/>
                </a:lnTo>
                <a:lnTo>
                  <a:pt x="1038210" y="114300"/>
                </a:lnTo>
                <a:lnTo>
                  <a:pt x="999667" y="88900"/>
                </a:lnTo>
                <a:lnTo>
                  <a:pt x="808126" y="38100"/>
                </a:lnTo>
                <a:lnTo>
                  <a:pt x="970674" y="38100"/>
                </a:lnTo>
                <a:lnTo>
                  <a:pt x="1017501" y="50800"/>
                </a:lnTo>
                <a:lnTo>
                  <a:pt x="1056056" y="76200"/>
                </a:lnTo>
                <a:lnTo>
                  <a:pt x="1093287" y="88900"/>
                </a:lnTo>
                <a:lnTo>
                  <a:pt x="1129127" y="114300"/>
                </a:lnTo>
                <a:lnTo>
                  <a:pt x="1163509" y="139700"/>
                </a:lnTo>
                <a:lnTo>
                  <a:pt x="1213015" y="139700"/>
                </a:lnTo>
                <a:lnTo>
                  <a:pt x="1227340" y="190500"/>
                </a:lnTo>
                <a:lnTo>
                  <a:pt x="1228045" y="203200"/>
                </a:lnTo>
                <a:lnTo>
                  <a:pt x="1225327" y="215900"/>
                </a:lnTo>
                <a:close/>
              </a:path>
              <a:path w="1461134" h="1447800">
                <a:moveTo>
                  <a:pt x="1213015" y="139700"/>
                </a:moveTo>
                <a:lnTo>
                  <a:pt x="1163509" y="139700"/>
                </a:lnTo>
                <a:lnTo>
                  <a:pt x="1147660" y="76200"/>
                </a:lnTo>
                <a:lnTo>
                  <a:pt x="1146955" y="76200"/>
                </a:lnTo>
                <a:lnTo>
                  <a:pt x="1149673" y="63500"/>
                </a:lnTo>
                <a:lnTo>
                  <a:pt x="1155307" y="50800"/>
                </a:lnTo>
                <a:lnTo>
                  <a:pt x="1180690" y="50800"/>
                </a:lnTo>
                <a:lnTo>
                  <a:pt x="1187375" y="63500"/>
                </a:lnTo>
                <a:lnTo>
                  <a:pt x="1191528" y="63500"/>
                </a:lnTo>
                <a:lnTo>
                  <a:pt x="1213015" y="139700"/>
                </a:lnTo>
                <a:close/>
              </a:path>
              <a:path w="1461134" h="1447800">
                <a:moveTo>
                  <a:pt x="520483" y="292100"/>
                </a:moveTo>
                <a:lnTo>
                  <a:pt x="436408" y="292100"/>
                </a:lnTo>
                <a:lnTo>
                  <a:pt x="457535" y="279400"/>
                </a:lnTo>
                <a:lnTo>
                  <a:pt x="479381" y="266700"/>
                </a:lnTo>
                <a:lnTo>
                  <a:pt x="501919" y="254000"/>
                </a:lnTo>
                <a:lnTo>
                  <a:pt x="525118" y="241300"/>
                </a:lnTo>
                <a:lnTo>
                  <a:pt x="661853" y="203200"/>
                </a:lnTo>
                <a:lnTo>
                  <a:pt x="801586" y="203200"/>
                </a:lnTo>
                <a:lnTo>
                  <a:pt x="936517" y="241300"/>
                </a:lnTo>
                <a:lnTo>
                  <a:pt x="725806" y="241300"/>
                </a:lnTo>
                <a:lnTo>
                  <a:pt x="679326" y="254000"/>
                </a:lnTo>
                <a:lnTo>
                  <a:pt x="633127" y="254000"/>
                </a:lnTo>
                <a:lnTo>
                  <a:pt x="542949" y="279400"/>
                </a:lnTo>
                <a:lnTo>
                  <a:pt x="520483" y="292100"/>
                </a:lnTo>
                <a:close/>
              </a:path>
              <a:path w="1461134" h="1447800">
                <a:moveTo>
                  <a:pt x="1075762" y="228600"/>
                </a:moveTo>
                <a:lnTo>
                  <a:pt x="1066849" y="228600"/>
                </a:lnTo>
                <a:lnTo>
                  <a:pt x="1059450" y="215900"/>
                </a:lnTo>
                <a:lnTo>
                  <a:pt x="1204593" y="215900"/>
                </a:lnTo>
                <a:lnTo>
                  <a:pt x="1075762" y="228600"/>
                </a:lnTo>
                <a:close/>
              </a:path>
              <a:path w="1461134" h="1447800">
                <a:moveTo>
                  <a:pt x="507833" y="368300"/>
                </a:moveTo>
                <a:lnTo>
                  <a:pt x="375225" y="368300"/>
                </a:lnTo>
                <a:lnTo>
                  <a:pt x="372508" y="355600"/>
                </a:lnTo>
                <a:lnTo>
                  <a:pt x="373214" y="342900"/>
                </a:lnTo>
                <a:lnTo>
                  <a:pt x="398484" y="254000"/>
                </a:lnTo>
                <a:lnTo>
                  <a:pt x="402637" y="254000"/>
                </a:lnTo>
                <a:lnTo>
                  <a:pt x="409322" y="241300"/>
                </a:lnTo>
                <a:lnTo>
                  <a:pt x="434706" y="241300"/>
                </a:lnTo>
                <a:lnTo>
                  <a:pt x="440341" y="254000"/>
                </a:lnTo>
                <a:lnTo>
                  <a:pt x="443057" y="266700"/>
                </a:lnTo>
                <a:lnTo>
                  <a:pt x="442352" y="266700"/>
                </a:lnTo>
                <a:lnTo>
                  <a:pt x="436408" y="292100"/>
                </a:lnTo>
                <a:lnTo>
                  <a:pt x="520483" y="292100"/>
                </a:lnTo>
                <a:lnTo>
                  <a:pt x="498691" y="304800"/>
                </a:lnTo>
                <a:lnTo>
                  <a:pt x="477605" y="317500"/>
                </a:lnTo>
                <a:lnTo>
                  <a:pt x="457258" y="330200"/>
                </a:lnTo>
                <a:lnTo>
                  <a:pt x="496785" y="330200"/>
                </a:lnTo>
                <a:lnTo>
                  <a:pt x="503839" y="342900"/>
                </a:lnTo>
                <a:lnTo>
                  <a:pt x="508457" y="342900"/>
                </a:lnTo>
                <a:lnTo>
                  <a:pt x="509932" y="355600"/>
                </a:lnTo>
                <a:lnTo>
                  <a:pt x="507833" y="368300"/>
                </a:lnTo>
                <a:close/>
              </a:path>
              <a:path w="1461134" h="1447800">
                <a:moveTo>
                  <a:pt x="1181743" y="990600"/>
                </a:moveTo>
                <a:lnTo>
                  <a:pt x="1143856" y="990600"/>
                </a:lnTo>
                <a:lnTo>
                  <a:pt x="1140037" y="977900"/>
                </a:lnTo>
                <a:lnTo>
                  <a:pt x="1139442" y="965200"/>
                </a:lnTo>
                <a:lnTo>
                  <a:pt x="1142335" y="965200"/>
                </a:lnTo>
                <a:lnTo>
                  <a:pt x="1159841" y="927100"/>
                </a:lnTo>
                <a:lnTo>
                  <a:pt x="1174763" y="889000"/>
                </a:lnTo>
                <a:lnTo>
                  <a:pt x="1186987" y="863600"/>
                </a:lnTo>
                <a:lnTo>
                  <a:pt x="1196396" y="825500"/>
                </a:lnTo>
                <a:lnTo>
                  <a:pt x="1204096" y="774700"/>
                </a:lnTo>
                <a:lnTo>
                  <a:pt x="1206913" y="723900"/>
                </a:lnTo>
                <a:lnTo>
                  <a:pt x="1204955" y="685800"/>
                </a:lnTo>
                <a:lnTo>
                  <a:pt x="1198327" y="635000"/>
                </a:lnTo>
                <a:lnTo>
                  <a:pt x="1187137" y="584200"/>
                </a:lnTo>
                <a:lnTo>
                  <a:pt x="1171490" y="546100"/>
                </a:lnTo>
                <a:lnTo>
                  <a:pt x="1151494" y="495300"/>
                </a:lnTo>
                <a:lnTo>
                  <a:pt x="1127254" y="457200"/>
                </a:lnTo>
                <a:lnTo>
                  <a:pt x="1098876" y="419100"/>
                </a:lnTo>
                <a:lnTo>
                  <a:pt x="1066468" y="381000"/>
                </a:lnTo>
                <a:lnTo>
                  <a:pt x="1030136" y="355600"/>
                </a:lnTo>
                <a:lnTo>
                  <a:pt x="991323" y="330200"/>
                </a:lnTo>
                <a:lnTo>
                  <a:pt x="950382" y="304800"/>
                </a:lnTo>
                <a:lnTo>
                  <a:pt x="907658" y="279400"/>
                </a:lnTo>
                <a:lnTo>
                  <a:pt x="818234" y="254000"/>
                </a:lnTo>
                <a:lnTo>
                  <a:pt x="772224" y="254000"/>
                </a:lnTo>
                <a:lnTo>
                  <a:pt x="725806" y="241300"/>
                </a:lnTo>
                <a:lnTo>
                  <a:pt x="936517" y="241300"/>
                </a:lnTo>
                <a:lnTo>
                  <a:pt x="979079" y="266700"/>
                </a:lnTo>
                <a:lnTo>
                  <a:pt x="1019952" y="292100"/>
                </a:lnTo>
                <a:lnTo>
                  <a:pt x="1058847" y="317500"/>
                </a:lnTo>
                <a:lnTo>
                  <a:pt x="1095467" y="355600"/>
                </a:lnTo>
                <a:lnTo>
                  <a:pt x="1128492" y="381000"/>
                </a:lnTo>
                <a:lnTo>
                  <a:pt x="1157829" y="419100"/>
                </a:lnTo>
                <a:lnTo>
                  <a:pt x="1183390" y="469900"/>
                </a:lnTo>
                <a:lnTo>
                  <a:pt x="1205081" y="508000"/>
                </a:lnTo>
                <a:lnTo>
                  <a:pt x="1222814" y="546100"/>
                </a:lnTo>
                <a:lnTo>
                  <a:pt x="1236496" y="596900"/>
                </a:lnTo>
                <a:lnTo>
                  <a:pt x="1246038" y="647700"/>
                </a:lnTo>
                <a:lnTo>
                  <a:pt x="1251347" y="685800"/>
                </a:lnTo>
                <a:lnTo>
                  <a:pt x="1252334" y="736600"/>
                </a:lnTo>
                <a:lnTo>
                  <a:pt x="1248908" y="787400"/>
                </a:lnTo>
                <a:lnTo>
                  <a:pt x="1240977" y="838200"/>
                </a:lnTo>
                <a:lnTo>
                  <a:pt x="1230665" y="876300"/>
                </a:lnTo>
                <a:lnTo>
                  <a:pt x="1217271" y="914400"/>
                </a:lnTo>
                <a:lnTo>
                  <a:pt x="1200922" y="952500"/>
                </a:lnTo>
                <a:lnTo>
                  <a:pt x="1181743" y="990600"/>
                </a:lnTo>
                <a:close/>
              </a:path>
              <a:path w="1461134" h="1447800">
                <a:moveTo>
                  <a:pt x="973528" y="1409700"/>
                </a:moveTo>
                <a:lnTo>
                  <a:pt x="751927" y="1409700"/>
                </a:lnTo>
                <a:lnTo>
                  <a:pt x="800622" y="1397000"/>
                </a:lnTo>
                <a:lnTo>
                  <a:pt x="848962" y="1397000"/>
                </a:lnTo>
                <a:lnTo>
                  <a:pt x="989924" y="1358900"/>
                </a:lnTo>
                <a:lnTo>
                  <a:pt x="1034914" y="1333500"/>
                </a:lnTo>
                <a:lnTo>
                  <a:pt x="1078581" y="1308100"/>
                </a:lnTo>
                <a:lnTo>
                  <a:pt x="1120733" y="1282700"/>
                </a:lnTo>
                <a:lnTo>
                  <a:pt x="1161176" y="1257300"/>
                </a:lnTo>
                <a:lnTo>
                  <a:pt x="1197665" y="1219200"/>
                </a:lnTo>
                <a:lnTo>
                  <a:pt x="1231512" y="1193800"/>
                </a:lnTo>
                <a:lnTo>
                  <a:pt x="1262668" y="1155700"/>
                </a:lnTo>
                <a:lnTo>
                  <a:pt x="1291082" y="1117600"/>
                </a:lnTo>
                <a:lnTo>
                  <a:pt x="1316705" y="1079500"/>
                </a:lnTo>
                <a:lnTo>
                  <a:pt x="1339487" y="1041400"/>
                </a:lnTo>
                <a:lnTo>
                  <a:pt x="1359378" y="990600"/>
                </a:lnTo>
                <a:lnTo>
                  <a:pt x="1376329" y="952500"/>
                </a:lnTo>
                <a:lnTo>
                  <a:pt x="1390290" y="901700"/>
                </a:lnTo>
                <a:lnTo>
                  <a:pt x="1401210" y="863600"/>
                </a:lnTo>
                <a:lnTo>
                  <a:pt x="1409041" y="812800"/>
                </a:lnTo>
                <a:lnTo>
                  <a:pt x="1413731" y="762000"/>
                </a:lnTo>
                <a:lnTo>
                  <a:pt x="1415232" y="723900"/>
                </a:lnTo>
                <a:lnTo>
                  <a:pt x="1413494" y="673100"/>
                </a:lnTo>
                <a:lnTo>
                  <a:pt x="1408467" y="622300"/>
                </a:lnTo>
                <a:lnTo>
                  <a:pt x="1400100" y="584200"/>
                </a:lnTo>
                <a:lnTo>
                  <a:pt x="1386578" y="533400"/>
                </a:lnTo>
                <a:lnTo>
                  <a:pt x="1369011" y="469900"/>
                </a:lnTo>
                <a:lnTo>
                  <a:pt x="1347565" y="431800"/>
                </a:lnTo>
                <a:lnTo>
                  <a:pt x="1322406" y="381000"/>
                </a:lnTo>
                <a:lnTo>
                  <a:pt x="1319512" y="368300"/>
                </a:lnTo>
                <a:lnTo>
                  <a:pt x="1320107" y="368300"/>
                </a:lnTo>
                <a:lnTo>
                  <a:pt x="1323926" y="355600"/>
                </a:lnTo>
                <a:lnTo>
                  <a:pt x="1330703" y="342900"/>
                </a:lnTo>
                <a:lnTo>
                  <a:pt x="1347979" y="342900"/>
                </a:lnTo>
                <a:lnTo>
                  <a:pt x="1355829" y="355600"/>
                </a:lnTo>
                <a:lnTo>
                  <a:pt x="1361820" y="355600"/>
                </a:lnTo>
                <a:lnTo>
                  <a:pt x="1383596" y="393700"/>
                </a:lnTo>
                <a:lnTo>
                  <a:pt x="1402861" y="444500"/>
                </a:lnTo>
                <a:lnTo>
                  <a:pt x="1419524" y="482600"/>
                </a:lnTo>
                <a:lnTo>
                  <a:pt x="1433495" y="520700"/>
                </a:lnTo>
                <a:lnTo>
                  <a:pt x="1444683" y="571500"/>
                </a:lnTo>
                <a:lnTo>
                  <a:pt x="1453176" y="622300"/>
                </a:lnTo>
                <a:lnTo>
                  <a:pt x="1458510" y="660400"/>
                </a:lnTo>
                <a:lnTo>
                  <a:pt x="1460730" y="711200"/>
                </a:lnTo>
                <a:lnTo>
                  <a:pt x="1459882" y="762000"/>
                </a:lnTo>
                <a:lnTo>
                  <a:pt x="1456009" y="800100"/>
                </a:lnTo>
                <a:lnTo>
                  <a:pt x="1449157" y="850900"/>
                </a:lnTo>
                <a:lnTo>
                  <a:pt x="1439369" y="901700"/>
                </a:lnTo>
                <a:lnTo>
                  <a:pt x="1426691" y="939800"/>
                </a:lnTo>
                <a:lnTo>
                  <a:pt x="1411167" y="990600"/>
                </a:lnTo>
                <a:lnTo>
                  <a:pt x="1392843" y="1028700"/>
                </a:lnTo>
                <a:lnTo>
                  <a:pt x="1371762" y="1066800"/>
                </a:lnTo>
                <a:lnTo>
                  <a:pt x="1347969" y="1117600"/>
                </a:lnTo>
                <a:lnTo>
                  <a:pt x="1321509" y="1155700"/>
                </a:lnTo>
                <a:lnTo>
                  <a:pt x="1292426" y="1193800"/>
                </a:lnTo>
                <a:lnTo>
                  <a:pt x="1260766" y="1219200"/>
                </a:lnTo>
                <a:lnTo>
                  <a:pt x="1226572" y="1257300"/>
                </a:lnTo>
                <a:lnTo>
                  <a:pt x="1189890" y="1295400"/>
                </a:lnTo>
                <a:lnTo>
                  <a:pt x="1149487" y="1320800"/>
                </a:lnTo>
                <a:lnTo>
                  <a:pt x="1107481" y="1346200"/>
                </a:lnTo>
                <a:lnTo>
                  <a:pt x="1064040" y="1371600"/>
                </a:lnTo>
                <a:lnTo>
                  <a:pt x="1019332" y="1397000"/>
                </a:lnTo>
                <a:lnTo>
                  <a:pt x="973528" y="1409700"/>
                </a:lnTo>
                <a:close/>
              </a:path>
              <a:path w="1461134" h="1447800">
                <a:moveTo>
                  <a:pt x="495306" y="381000"/>
                </a:moveTo>
                <a:lnTo>
                  <a:pt x="388906" y="381000"/>
                </a:lnTo>
                <a:lnTo>
                  <a:pt x="380859" y="368300"/>
                </a:lnTo>
                <a:lnTo>
                  <a:pt x="502705" y="368300"/>
                </a:lnTo>
                <a:lnTo>
                  <a:pt x="495306" y="381000"/>
                </a:lnTo>
                <a:close/>
              </a:path>
              <a:path w="1461134" h="1447800">
                <a:moveTo>
                  <a:pt x="778068" y="381000"/>
                </a:moveTo>
                <a:lnTo>
                  <a:pt x="682651" y="381000"/>
                </a:lnTo>
                <a:lnTo>
                  <a:pt x="730359" y="368300"/>
                </a:lnTo>
                <a:lnTo>
                  <a:pt x="778068" y="381000"/>
                </a:lnTo>
                <a:close/>
              </a:path>
              <a:path w="1461134" h="1447800">
                <a:moveTo>
                  <a:pt x="823826" y="1066800"/>
                </a:moveTo>
                <a:lnTo>
                  <a:pt x="636893" y="1066800"/>
                </a:lnTo>
                <a:lnTo>
                  <a:pt x="593504" y="1041400"/>
                </a:lnTo>
                <a:lnTo>
                  <a:pt x="552904" y="1028700"/>
                </a:lnTo>
                <a:lnTo>
                  <a:pt x="515512" y="1003300"/>
                </a:lnTo>
                <a:lnTo>
                  <a:pt x="481745" y="965200"/>
                </a:lnTo>
                <a:lnTo>
                  <a:pt x="452024" y="939800"/>
                </a:lnTo>
                <a:lnTo>
                  <a:pt x="426767" y="901700"/>
                </a:lnTo>
                <a:lnTo>
                  <a:pt x="406394" y="863600"/>
                </a:lnTo>
                <a:lnTo>
                  <a:pt x="391322" y="812800"/>
                </a:lnTo>
                <a:lnTo>
                  <a:pt x="381972" y="774700"/>
                </a:lnTo>
                <a:lnTo>
                  <a:pt x="378763" y="723900"/>
                </a:lnTo>
                <a:lnTo>
                  <a:pt x="381972" y="673100"/>
                </a:lnTo>
                <a:lnTo>
                  <a:pt x="391322" y="635000"/>
                </a:lnTo>
                <a:lnTo>
                  <a:pt x="406394" y="584200"/>
                </a:lnTo>
                <a:lnTo>
                  <a:pt x="426767" y="546100"/>
                </a:lnTo>
                <a:lnTo>
                  <a:pt x="452024" y="508000"/>
                </a:lnTo>
                <a:lnTo>
                  <a:pt x="481745" y="469900"/>
                </a:lnTo>
                <a:lnTo>
                  <a:pt x="515512" y="444500"/>
                </a:lnTo>
                <a:lnTo>
                  <a:pt x="552904" y="419100"/>
                </a:lnTo>
                <a:lnTo>
                  <a:pt x="593504" y="393700"/>
                </a:lnTo>
                <a:lnTo>
                  <a:pt x="636893" y="381000"/>
                </a:lnTo>
                <a:lnTo>
                  <a:pt x="823827" y="381000"/>
                </a:lnTo>
                <a:lnTo>
                  <a:pt x="867215" y="393700"/>
                </a:lnTo>
                <a:lnTo>
                  <a:pt x="907816" y="419100"/>
                </a:lnTo>
                <a:lnTo>
                  <a:pt x="926512" y="431800"/>
                </a:lnTo>
                <a:lnTo>
                  <a:pt x="683312" y="431800"/>
                </a:lnTo>
                <a:lnTo>
                  <a:pt x="638681" y="444500"/>
                </a:lnTo>
                <a:lnTo>
                  <a:pt x="597064" y="469900"/>
                </a:lnTo>
                <a:lnTo>
                  <a:pt x="559058" y="495300"/>
                </a:lnTo>
                <a:lnTo>
                  <a:pt x="525261" y="520700"/>
                </a:lnTo>
                <a:lnTo>
                  <a:pt x="496269" y="546100"/>
                </a:lnTo>
                <a:lnTo>
                  <a:pt x="472681" y="584200"/>
                </a:lnTo>
                <a:lnTo>
                  <a:pt x="455092" y="635000"/>
                </a:lnTo>
                <a:lnTo>
                  <a:pt x="444101" y="673100"/>
                </a:lnTo>
                <a:lnTo>
                  <a:pt x="440305" y="723900"/>
                </a:lnTo>
                <a:lnTo>
                  <a:pt x="444101" y="774700"/>
                </a:lnTo>
                <a:lnTo>
                  <a:pt x="455092" y="812800"/>
                </a:lnTo>
                <a:lnTo>
                  <a:pt x="472681" y="850900"/>
                </a:lnTo>
                <a:lnTo>
                  <a:pt x="496269" y="889000"/>
                </a:lnTo>
                <a:lnTo>
                  <a:pt x="525261" y="927100"/>
                </a:lnTo>
                <a:lnTo>
                  <a:pt x="559058" y="952500"/>
                </a:lnTo>
                <a:lnTo>
                  <a:pt x="597064" y="977900"/>
                </a:lnTo>
                <a:lnTo>
                  <a:pt x="638681" y="1003300"/>
                </a:lnTo>
                <a:lnTo>
                  <a:pt x="683312" y="1003300"/>
                </a:lnTo>
                <a:lnTo>
                  <a:pt x="730359" y="1016000"/>
                </a:lnTo>
                <a:lnTo>
                  <a:pt x="926511" y="1016000"/>
                </a:lnTo>
                <a:lnTo>
                  <a:pt x="907814" y="1028700"/>
                </a:lnTo>
                <a:lnTo>
                  <a:pt x="867214" y="1041400"/>
                </a:lnTo>
                <a:lnTo>
                  <a:pt x="823826" y="1066800"/>
                </a:lnTo>
                <a:close/>
              </a:path>
              <a:path w="1461134" h="1447800">
                <a:moveTo>
                  <a:pt x="926511" y="1016000"/>
                </a:moveTo>
                <a:lnTo>
                  <a:pt x="730359" y="1016000"/>
                </a:lnTo>
                <a:lnTo>
                  <a:pt x="777407" y="1003300"/>
                </a:lnTo>
                <a:lnTo>
                  <a:pt x="822038" y="1003300"/>
                </a:lnTo>
                <a:lnTo>
                  <a:pt x="863655" y="977900"/>
                </a:lnTo>
                <a:lnTo>
                  <a:pt x="901661" y="952500"/>
                </a:lnTo>
                <a:lnTo>
                  <a:pt x="935459" y="927100"/>
                </a:lnTo>
                <a:lnTo>
                  <a:pt x="964451" y="889000"/>
                </a:lnTo>
                <a:lnTo>
                  <a:pt x="988040" y="850900"/>
                </a:lnTo>
                <a:lnTo>
                  <a:pt x="1005629" y="812800"/>
                </a:lnTo>
                <a:lnTo>
                  <a:pt x="1016620" y="774700"/>
                </a:lnTo>
                <a:lnTo>
                  <a:pt x="1020417" y="723900"/>
                </a:lnTo>
                <a:lnTo>
                  <a:pt x="1016620" y="673100"/>
                </a:lnTo>
                <a:lnTo>
                  <a:pt x="1005629" y="635000"/>
                </a:lnTo>
                <a:lnTo>
                  <a:pt x="988041" y="584200"/>
                </a:lnTo>
                <a:lnTo>
                  <a:pt x="964452" y="546100"/>
                </a:lnTo>
                <a:lnTo>
                  <a:pt x="935460" y="520700"/>
                </a:lnTo>
                <a:lnTo>
                  <a:pt x="901663" y="495300"/>
                </a:lnTo>
                <a:lnTo>
                  <a:pt x="863657" y="469900"/>
                </a:lnTo>
                <a:lnTo>
                  <a:pt x="822039" y="444500"/>
                </a:lnTo>
                <a:lnTo>
                  <a:pt x="777408" y="431800"/>
                </a:lnTo>
                <a:lnTo>
                  <a:pt x="926512" y="431800"/>
                </a:lnTo>
                <a:lnTo>
                  <a:pt x="978975" y="469900"/>
                </a:lnTo>
                <a:lnTo>
                  <a:pt x="1008696" y="508000"/>
                </a:lnTo>
                <a:lnTo>
                  <a:pt x="1033952" y="546100"/>
                </a:lnTo>
                <a:lnTo>
                  <a:pt x="1054326" y="584200"/>
                </a:lnTo>
                <a:lnTo>
                  <a:pt x="1069397" y="635000"/>
                </a:lnTo>
                <a:lnTo>
                  <a:pt x="1078746" y="673100"/>
                </a:lnTo>
                <a:lnTo>
                  <a:pt x="1081956" y="723900"/>
                </a:lnTo>
                <a:lnTo>
                  <a:pt x="1078746" y="774700"/>
                </a:lnTo>
                <a:lnTo>
                  <a:pt x="1069396" y="812800"/>
                </a:lnTo>
                <a:lnTo>
                  <a:pt x="1054325" y="863600"/>
                </a:lnTo>
                <a:lnTo>
                  <a:pt x="1033952" y="901700"/>
                </a:lnTo>
                <a:lnTo>
                  <a:pt x="1008695" y="939800"/>
                </a:lnTo>
                <a:lnTo>
                  <a:pt x="978974" y="965200"/>
                </a:lnTo>
                <a:lnTo>
                  <a:pt x="945207" y="1003300"/>
                </a:lnTo>
                <a:lnTo>
                  <a:pt x="926511" y="1016000"/>
                </a:lnTo>
                <a:close/>
              </a:path>
              <a:path w="1461134" h="1447800">
                <a:moveTo>
                  <a:pt x="310093" y="457200"/>
                </a:moveTo>
                <a:lnTo>
                  <a:pt x="284966" y="457200"/>
                </a:lnTo>
                <a:lnTo>
                  <a:pt x="292818" y="444500"/>
                </a:lnTo>
                <a:lnTo>
                  <a:pt x="301527" y="444500"/>
                </a:lnTo>
                <a:lnTo>
                  <a:pt x="310093" y="457200"/>
                </a:lnTo>
                <a:close/>
              </a:path>
              <a:path w="1461134" h="1447800">
                <a:moveTo>
                  <a:pt x="797544" y="1244600"/>
                </a:moveTo>
                <a:lnTo>
                  <a:pt x="658258" y="1244600"/>
                </a:lnTo>
                <a:lnTo>
                  <a:pt x="523801" y="1206500"/>
                </a:lnTo>
                <a:lnTo>
                  <a:pt x="481386" y="1181100"/>
                </a:lnTo>
                <a:lnTo>
                  <a:pt x="440648" y="1155700"/>
                </a:lnTo>
                <a:lnTo>
                  <a:pt x="401871" y="1130300"/>
                </a:lnTo>
                <a:lnTo>
                  <a:pt x="365250" y="1092200"/>
                </a:lnTo>
                <a:lnTo>
                  <a:pt x="332225" y="1054100"/>
                </a:lnTo>
                <a:lnTo>
                  <a:pt x="302887" y="1016000"/>
                </a:lnTo>
                <a:lnTo>
                  <a:pt x="277327" y="977900"/>
                </a:lnTo>
                <a:lnTo>
                  <a:pt x="255636" y="939800"/>
                </a:lnTo>
                <a:lnTo>
                  <a:pt x="237904" y="901700"/>
                </a:lnTo>
                <a:lnTo>
                  <a:pt x="224222" y="850900"/>
                </a:lnTo>
                <a:lnTo>
                  <a:pt x="214681" y="800100"/>
                </a:lnTo>
                <a:lnTo>
                  <a:pt x="209372" y="762000"/>
                </a:lnTo>
                <a:lnTo>
                  <a:pt x="208385" y="711200"/>
                </a:lnTo>
                <a:lnTo>
                  <a:pt x="211812" y="660400"/>
                </a:lnTo>
                <a:lnTo>
                  <a:pt x="219742" y="609600"/>
                </a:lnTo>
                <a:lnTo>
                  <a:pt x="230052" y="571500"/>
                </a:lnTo>
                <a:lnTo>
                  <a:pt x="243445" y="533400"/>
                </a:lnTo>
                <a:lnTo>
                  <a:pt x="259795" y="495300"/>
                </a:lnTo>
                <a:lnTo>
                  <a:pt x="278975" y="457200"/>
                </a:lnTo>
                <a:lnTo>
                  <a:pt x="316866" y="457200"/>
                </a:lnTo>
                <a:lnTo>
                  <a:pt x="320684" y="469900"/>
                </a:lnTo>
                <a:lnTo>
                  <a:pt x="321280" y="469900"/>
                </a:lnTo>
                <a:lnTo>
                  <a:pt x="318387" y="482600"/>
                </a:lnTo>
                <a:lnTo>
                  <a:pt x="300879" y="520700"/>
                </a:lnTo>
                <a:lnTo>
                  <a:pt x="285955" y="546100"/>
                </a:lnTo>
                <a:lnTo>
                  <a:pt x="273730" y="584200"/>
                </a:lnTo>
                <a:lnTo>
                  <a:pt x="264322" y="622300"/>
                </a:lnTo>
                <a:lnTo>
                  <a:pt x="256624" y="673100"/>
                </a:lnTo>
                <a:lnTo>
                  <a:pt x="253806" y="723900"/>
                </a:lnTo>
                <a:lnTo>
                  <a:pt x="255764" y="762000"/>
                </a:lnTo>
                <a:lnTo>
                  <a:pt x="262391" y="812800"/>
                </a:lnTo>
                <a:lnTo>
                  <a:pt x="273581" y="863600"/>
                </a:lnTo>
                <a:lnTo>
                  <a:pt x="289227" y="901700"/>
                </a:lnTo>
                <a:lnTo>
                  <a:pt x="309223" y="939800"/>
                </a:lnTo>
                <a:lnTo>
                  <a:pt x="333463" y="990600"/>
                </a:lnTo>
                <a:lnTo>
                  <a:pt x="361840" y="1028700"/>
                </a:lnTo>
                <a:lnTo>
                  <a:pt x="394249" y="1054100"/>
                </a:lnTo>
                <a:lnTo>
                  <a:pt x="430582" y="1092200"/>
                </a:lnTo>
                <a:lnTo>
                  <a:pt x="469257" y="1117600"/>
                </a:lnTo>
                <a:lnTo>
                  <a:pt x="510055" y="1143000"/>
                </a:lnTo>
                <a:lnTo>
                  <a:pt x="552632" y="1168400"/>
                </a:lnTo>
                <a:lnTo>
                  <a:pt x="641761" y="1193800"/>
                </a:lnTo>
                <a:lnTo>
                  <a:pt x="957622" y="1193800"/>
                </a:lnTo>
                <a:lnTo>
                  <a:pt x="933960" y="1206500"/>
                </a:lnTo>
                <a:lnTo>
                  <a:pt x="797544" y="1244600"/>
                </a:lnTo>
                <a:close/>
              </a:path>
              <a:path w="1461134" h="1447800">
                <a:moveTo>
                  <a:pt x="747845" y="495300"/>
                </a:moveTo>
                <a:lnTo>
                  <a:pt x="712880" y="495300"/>
                </a:lnTo>
                <a:lnTo>
                  <a:pt x="716946" y="482600"/>
                </a:lnTo>
                <a:lnTo>
                  <a:pt x="743779" y="482600"/>
                </a:lnTo>
                <a:lnTo>
                  <a:pt x="747845" y="495300"/>
                </a:lnTo>
                <a:close/>
              </a:path>
              <a:path w="1461134" h="1447800">
                <a:moveTo>
                  <a:pt x="747845" y="533400"/>
                </a:moveTo>
                <a:lnTo>
                  <a:pt x="712880" y="533400"/>
                </a:lnTo>
                <a:lnTo>
                  <a:pt x="711389" y="520700"/>
                </a:lnTo>
                <a:lnTo>
                  <a:pt x="711389" y="495300"/>
                </a:lnTo>
                <a:lnTo>
                  <a:pt x="749336" y="495300"/>
                </a:lnTo>
                <a:lnTo>
                  <a:pt x="749336" y="520700"/>
                </a:lnTo>
                <a:lnTo>
                  <a:pt x="747845" y="533400"/>
                </a:lnTo>
                <a:close/>
              </a:path>
              <a:path w="1461134" h="1447800">
                <a:moveTo>
                  <a:pt x="737747" y="546100"/>
                </a:moveTo>
                <a:lnTo>
                  <a:pt x="722977" y="546100"/>
                </a:lnTo>
                <a:lnTo>
                  <a:pt x="716946" y="533400"/>
                </a:lnTo>
                <a:lnTo>
                  <a:pt x="743778" y="533400"/>
                </a:lnTo>
                <a:lnTo>
                  <a:pt x="737747" y="546100"/>
                </a:lnTo>
                <a:close/>
              </a:path>
              <a:path w="1461134" h="1447800">
                <a:moveTo>
                  <a:pt x="603525" y="571500"/>
                </a:moveTo>
                <a:lnTo>
                  <a:pt x="554090" y="571500"/>
                </a:lnTo>
                <a:lnTo>
                  <a:pt x="555479" y="558800"/>
                </a:lnTo>
                <a:lnTo>
                  <a:pt x="559646" y="558800"/>
                </a:lnTo>
                <a:lnTo>
                  <a:pt x="565921" y="546100"/>
                </a:lnTo>
                <a:lnTo>
                  <a:pt x="580200" y="546100"/>
                </a:lnTo>
                <a:lnTo>
                  <a:pt x="586475" y="558800"/>
                </a:lnTo>
                <a:lnTo>
                  <a:pt x="603525" y="571500"/>
                </a:lnTo>
                <a:close/>
              </a:path>
              <a:path w="1461134" h="1447800">
                <a:moveTo>
                  <a:pt x="906631" y="571500"/>
                </a:moveTo>
                <a:lnTo>
                  <a:pt x="857196" y="571500"/>
                </a:lnTo>
                <a:lnTo>
                  <a:pt x="874247" y="558800"/>
                </a:lnTo>
                <a:lnTo>
                  <a:pt x="880522" y="546100"/>
                </a:lnTo>
                <a:lnTo>
                  <a:pt x="894800" y="546100"/>
                </a:lnTo>
                <a:lnTo>
                  <a:pt x="901076" y="558800"/>
                </a:lnTo>
                <a:lnTo>
                  <a:pt x="905242" y="558800"/>
                </a:lnTo>
                <a:lnTo>
                  <a:pt x="906631" y="571500"/>
                </a:lnTo>
                <a:close/>
              </a:path>
              <a:path w="1461134" h="1447800">
                <a:moveTo>
                  <a:pt x="603525" y="596900"/>
                </a:moveTo>
                <a:lnTo>
                  <a:pt x="576696" y="596900"/>
                </a:lnTo>
                <a:lnTo>
                  <a:pt x="559646" y="584200"/>
                </a:lnTo>
                <a:lnTo>
                  <a:pt x="555479" y="571500"/>
                </a:lnTo>
                <a:lnTo>
                  <a:pt x="607692" y="571500"/>
                </a:lnTo>
                <a:lnTo>
                  <a:pt x="609081" y="584200"/>
                </a:lnTo>
                <a:lnTo>
                  <a:pt x="607692" y="584200"/>
                </a:lnTo>
                <a:lnTo>
                  <a:pt x="603525" y="596900"/>
                </a:lnTo>
                <a:close/>
              </a:path>
              <a:path w="1461134" h="1447800">
                <a:moveTo>
                  <a:pt x="739014" y="584200"/>
                </a:moveTo>
                <a:lnTo>
                  <a:pt x="721707" y="584200"/>
                </a:lnTo>
                <a:lnTo>
                  <a:pt x="730359" y="571500"/>
                </a:lnTo>
                <a:lnTo>
                  <a:pt x="739014" y="584200"/>
                </a:lnTo>
                <a:close/>
              </a:path>
              <a:path w="1461134" h="1447800">
                <a:moveTo>
                  <a:pt x="884025" y="596900"/>
                </a:moveTo>
                <a:lnTo>
                  <a:pt x="857196" y="596900"/>
                </a:lnTo>
                <a:lnTo>
                  <a:pt x="853030" y="584200"/>
                </a:lnTo>
                <a:lnTo>
                  <a:pt x="851641" y="584200"/>
                </a:lnTo>
                <a:lnTo>
                  <a:pt x="853030" y="571500"/>
                </a:lnTo>
                <a:lnTo>
                  <a:pt x="905242" y="571500"/>
                </a:lnTo>
                <a:lnTo>
                  <a:pt x="901076" y="584200"/>
                </a:lnTo>
                <a:lnTo>
                  <a:pt x="884025" y="596900"/>
                </a:lnTo>
                <a:close/>
              </a:path>
              <a:path w="1461134" h="1447800">
                <a:moveTo>
                  <a:pt x="750846" y="596900"/>
                </a:moveTo>
                <a:lnTo>
                  <a:pt x="709875" y="596900"/>
                </a:lnTo>
                <a:lnTo>
                  <a:pt x="714640" y="584200"/>
                </a:lnTo>
                <a:lnTo>
                  <a:pt x="746081" y="584200"/>
                </a:lnTo>
                <a:lnTo>
                  <a:pt x="750846" y="596900"/>
                </a:lnTo>
                <a:close/>
              </a:path>
              <a:path w="1461134" h="1447800">
                <a:moveTo>
                  <a:pt x="832267" y="787400"/>
                </a:moveTo>
                <a:lnTo>
                  <a:pt x="801954" y="787400"/>
                </a:lnTo>
                <a:lnTo>
                  <a:pt x="720643" y="736600"/>
                </a:lnTo>
                <a:lnTo>
                  <a:pt x="708128" y="736600"/>
                </a:lnTo>
                <a:lnTo>
                  <a:pt x="708128" y="596900"/>
                </a:lnTo>
                <a:lnTo>
                  <a:pt x="752593" y="596900"/>
                </a:lnTo>
                <a:lnTo>
                  <a:pt x="752593" y="711200"/>
                </a:lnTo>
                <a:lnTo>
                  <a:pt x="824188" y="749300"/>
                </a:lnTo>
                <a:lnTo>
                  <a:pt x="830787" y="762000"/>
                </a:lnTo>
                <a:lnTo>
                  <a:pt x="834507" y="762000"/>
                </a:lnTo>
                <a:lnTo>
                  <a:pt x="835087" y="774700"/>
                </a:lnTo>
                <a:lnTo>
                  <a:pt x="832267" y="787400"/>
                </a:lnTo>
                <a:close/>
              </a:path>
              <a:path w="1461134" h="1447800">
                <a:moveTo>
                  <a:pt x="539405" y="711200"/>
                </a:moveTo>
                <a:lnTo>
                  <a:pt x="500521" y="711200"/>
                </a:lnTo>
                <a:lnTo>
                  <a:pt x="507906" y="698500"/>
                </a:lnTo>
                <a:lnTo>
                  <a:pt x="532019" y="698500"/>
                </a:lnTo>
                <a:lnTo>
                  <a:pt x="539405" y="711200"/>
                </a:lnTo>
                <a:close/>
              </a:path>
              <a:path w="1461134" h="1447800">
                <a:moveTo>
                  <a:pt x="960200" y="711200"/>
                </a:moveTo>
                <a:lnTo>
                  <a:pt x="921318" y="711200"/>
                </a:lnTo>
                <a:lnTo>
                  <a:pt x="928703" y="698500"/>
                </a:lnTo>
                <a:lnTo>
                  <a:pt x="952816" y="698500"/>
                </a:lnTo>
                <a:lnTo>
                  <a:pt x="960200" y="711200"/>
                </a:lnTo>
                <a:close/>
              </a:path>
              <a:path w="1461134" h="1447800">
                <a:moveTo>
                  <a:pt x="549501" y="736600"/>
                </a:moveTo>
                <a:lnTo>
                  <a:pt x="490423" y="736600"/>
                </a:lnTo>
                <a:lnTo>
                  <a:pt x="488932" y="723900"/>
                </a:lnTo>
                <a:lnTo>
                  <a:pt x="490423" y="711200"/>
                </a:lnTo>
                <a:lnTo>
                  <a:pt x="549502" y="711200"/>
                </a:lnTo>
                <a:lnTo>
                  <a:pt x="550993" y="723900"/>
                </a:lnTo>
                <a:lnTo>
                  <a:pt x="549501" y="736600"/>
                </a:lnTo>
                <a:close/>
              </a:path>
              <a:path w="1461134" h="1447800">
                <a:moveTo>
                  <a:pt x="970298" y="736600"/>
                </a:moveTo>
                <a:lnTo>
                  <a:pt x="911220" y="736600"/>
                </a:lnTo>
                <a:lnTo>
                  <a:pt x="909729" y="723900"/>
                </a:lnTo>
                <a:lnTo>
                  <a:pt x="911220" y="711200"/>
                </a:lnTo>
                <a:lnTo>
                  <a:pt x="970298" y="711200"/>
                </a:lnTo>
                <a:lnTo>
                  <a:pt x="971790" y="723900"/>
                </a:lnTo>
                <a:lnTo>
                  <a:pt x="970298" y="736600"/>
                </a:lnTo>
                <a:close/>
              </a:path>
              <a:path w="1461134" h="1447800">
                <a:moveTo>
                  <a:pt x="597250" y="850900"/>
                </a:moveTo>
                <a:lnTo>
                  <a:pt x="582973" y="850900"/>
                </a:lnTo>
                <a:lnTo>
                  <a:pt x="590112" y="838200"/>
                </a:lnTo>
                <a:lnTo>
                  <a:pt x="597250" y="850900"/>
                </a:lnTo>
                <a:close/>
              </a:path>
              <a:path w="1461134" h="1447800">
                <a:moveTo>
                  <a:pt x="877746" y="850900"/>
                </a:moveTo>
                <a:lnTo>
                  <a:pt x="863468" y="850900"/>
                </a:lnTo>
                <a:lnTo>
                  <a:pt x="870607" y="838200"/>
                </a:lnTo>
                <a:lnTo>
                  <a:pt x="877746" y="850900"/>
                </a:lnTo>
                <a:close/>
              </a:path>
              <a:path w="1461134" h="1447800">
                <a:moveTo>
                  <a:pt x="607692" y="876300"/>
                </a:moveTo>
                <a:lnTo>
                  <a:pt x="555479" y="876300"/>
                </a:lnTo>
                <a:lnTo>
                  <a:pt x="559646" y="863600"/>
                </a:lnTo>
                <a:lnTo>
                  <a:pt x="576696" y="850900"/>
                </a:lnTo>
                <a:lnTo>
                  <a:pt x="607692" y="850900"/>
                </a:lnTo>
                <a:lnTo>
                  <a:pt x="609081" y="863600"/>
                </a:lnTo>
                <a:lnTo>
                  <a:pt x="607692" y="876300"/>
                </a:lnTo>
                <a:close/>
              </a:path>
              <a:path w="1461134" h="1447800">
                <a:moveTo>
                  <a:pt x="905241" y="876300"/>
                </a:moveTo>
                <a:lnTo>
                  <a:pt x="853027" y="876300"/>
                </a:lnTo>
                <a:lnTo>
                  <a:pt x="851638" y="863600"/>
                </a:lnTo>
                <a:lnTo>
                  <a:pt x="853027" y="850900"/>
                </a:lnTo>
                <a:lnTo>
                  <a:pt x="884022" y="850900"/>
                </a:lnTo>
                <a:lnTo>
                  <a:pt x="901073" y="863600"/>
                </a:lnTo>
                <a:lnTo>
                  <a:pt x="905241" y="876300"/>
                </a:lnTo>
                <a:close/>
              </a:path>
              <a:path w="1461134" h="1447800">
                <a:moveTo>
                  <a:pt x="580200" y="901700"/>
                </a:moveTo>
                <a:lnTo>
                  <a:pt x="565921" y="901700"/>
                </a:lnTo>
                <a:lnTo>
                  <a:pt x="559646" y="889000"/>
                </a:lnTo>
                <a:lnTo>
                  <a:pt x="555479" y="889000"/>
                </a:lnTo>
                <a:lnTo>
                  <a:pt x="554090" y="876300"/>
                </a:lnTo>
                <a:lnTo>
                  <a:pt x="603525" y="876300"/>
                </a:lnTo>
                <a:lnTo>
                  <a:pt x="586475" y="889000"/>
                </a:lnTo>
                <a:lnTo>
                  <a:pt x="580200" y="901700"/>
                </a:lnTo>
                <a:close/>
              </a:path>
              <a:path w="1461134" h="1447800">
                <a:moveTo>
                  <a:pt x="894797" y="901700"/>
                </a:moveTo>
                <a:lnTo>
                  <a:pt x="880519" y="901700"/>
                </a:lnTo>
                <a:lnTo>
                  <a:pt x="874244" y="889000"/>
                </a:lnTo>
                <a:lnTo>
                  <a:pt x="857193" y="876300"/>
                </a:lnTo>
                <a:lnTo>
                  <a:pt x="906631" y="876300"/>
                </a:lnTo>
                <a:lnTo>
                  <a:pt x="905241" y="889000"/>
                </a:lnTo>
                <a:lnTo>
                  <a:pt x="901073" y="889000"/>
                </a:lnTo>
                <a:lnTo>
                  <a:pt x="894797" y="901700"/>
                </a:lnTo>
                <a:close/>
              </a:path>
              <a:path w="1461134" h="1447800">
                <a:moveTo>
                  <a:pt x="747842" y="952500"/>
                </a:moveTo>
                <a:lnTo>
                  <a:pt x="712877" y="952500"/>
                </a:lnTo>
                <a:lnTo>
                  <a:pt x="711386" y="939800"/>
                </a:lnTo>
                <a:lnTo>
                  <a:pt x="711386" y="927100"/>
                </a:lnTo>
                <a:lnTo>
                  <a:pt x="712877" y="914400"/>
                </a:lnTo>
                <a:lnTo>
                  <a:pt x="716944" y="901700"/>
                </a:lnTo>
                <a:lnTo>
                  <a:pt x="743776" y="901700"/>
                </a:lnTo>
                <a:lnTo>
                  <a:pt x="747842" y="914400"/>
                </a:lnTo>
                <a:lnTo>
                  <a:pt x="749333" y="927100"/>
                </a:lnTo>
                <a:lnTo>
                  <a:pt x="749333" y="939800"/>
                </a:lnTo>
                <a:lnTo>
                  <a:pt x="747842" y="952500"/>
                </a:lnTo>
                <a:close/>
              </a:path>
              <a:path w="1461134" h="1447800">
                <a:moveTo>
                  <a:pt x="737745" y="965200"/>
                </a:moveTo>
                <a:lnTo>
                  <a:pt x="722974" y="965200"/>
                </a:lnTo>
                <a:lnTo>
                  <a:pt x="716943" y="952500"/>
                </a:lnTo>
                <a:lnTo>
                  <a:pt x="743776" y="952500"/>
                </a:lnTo>
                <a:lnTo>
                  <a:pt x="737745" y="965200"/>
                </a:lnTo>
                <a:close/>
              </a:path>
              <a:path w="1461134" h="1447800">
                <a:moveTo>
                  <a:pt x="730359" y="1079500"/>
                </a:moveTo>
                <a:lnTo>
                  <a:pt x="682651" y="1066800"/>
                </a:lnTo>
                <a:lnTo>
                  <a:pt x="778068" y="1066800"/>
                </a:lnTo>
                <a:lnTo>
                  <a:pt x="730359" y="1079500"/>
                </a:lnTo>
                <a:close/>
              </a:path>
              <a:path w="1461134" h="1447800">
                <a:moveTo>
                  <a:pt x="1051397" y="1206500"/>
                </a:moveTo>
                <a:lnTo>
                  <a:pt x="1034054" y="1206500"/>
                </a:lnTo>
                <a:lnTo>
                  <a:pt x="1026008" y="1193800"/>
                </a:lnTo>
                <a:lnTo>
                  <a:pt x="1020373" y="1193800"/>
                </a:lnTo>
                <a:lnTo>
                  <a:pt x="1017656" y="1181100"/>
                </a:lnTo>
                <a:lnTo>
                  <a:pt x="1018361" y="1168400"/>
                </a:lnTo>
                <a:lnTo>
                  <a:pt x="1024305" y="1155700"/>
                </a:lnTo>
                <a:lnTo>
                  <a:pt x="939154" y="1155700"/>
                </a:lnTo>
                <a:lnTo>
                  <a:pt x="961318" y="1143000"/>
                </a:lnTo>
                <a:lnTo>
                  <a:pt x="982768" y="1130300"/>
                </a:lnTo>
                <a:lnTo>
                  <a:pt x="1003469" y="1117600"/>
                </a:lnTo>
                <a:lnTo>
                  <a:pt x="972720" y="1117600"/>
                </a:lnTo>
                <a:lnTo>
                  <a:pt x="963934" y="1104900"/>
                </a:lnTo>
                <a:lnTo>
                  <a:pt x="956879" y="1104900"/>
                </a:lnTo>
                <a:lnTo>
                  <a:pt x="952262" y="1092200"/>
                </a:lnTo>
                <a:lnTo>
                  <a:pt x="950787" y="1092200"/>
                </a:lnTo>
                <a:lnTo>
                  <a:pt x="952887" y="1079500"/>
                </a:lnTo>
                <a:lnTo>
                  <a:pt x="958014" y="1066800"/>
                </a:lnTo>
                <a:lnTo>
                  <a:pt x="1071812" y="1066800"/>
                </a:lnTo>
                <a:lnTo>
                  <a:pt x="1079858" y="1079500"/>
                </a:lnTo>
                <a:lnTo>
                  <a:pt x="1085493" y="1079500"/>
                </a:lnTo>
                <a:lnTo>
                  <a:pt x="1088210" y="1092200"/>
                </a:lnTo>
                <a:lnTo>
                  <a:pt x="1087505" y="1104900"/>
                </a:lnTo>
                <a:lnTo>
                  <a:pt x="1062234" y="1181100"/>
                </a:lnTo>
                <a:lnTo>
                  <a:pt x="1058082" y="1193800"/>
                </a:lnTo>
                <a:lnTo>
                  <a:pt x="1051397" y="1206500"/>
                </a:lnTo>
                <a:close/>
              </a:path>
              <a:path w="1461134" h="1447800">
                <a:moveTo>
                  <a:pt x="121455" y="1104900"/>
                </a:moveTo>
                <a:lnTo>
                  <a:pt x="112746" y="1104900"/>
                </a:lnTo>
                <a:lnTo>
                  <a:pt x="104895" y="1092200"/>
                </a:lnTo>
                <a:lnTo>
                  <a:pt x="130022" y="1092200"/>
                </a:lnTo>
                <a:lnTo>
                  <a:pt x="121455" y="1104900"/>
                </a:lnTo>
                <a:close/>
              </a:path>
              <a:path w="1461134" h="1447800">
                <a:moveTo>
                  <a:pt x="957622" y="1193800"/>
                </a:moveTo>
                <a:lnTo>
                  <a:pt x="826335" y="1193800"/>
                </a:lnTo>
                <a:lnTo>
                  <a:pt x="871800" y="1181100"/>
                </a:lnTo>
                <a:lnTo>
                  <a:pt x="916309" y="1155700"/>
                </a:lnTo>
                <a:lnTo>
                  <a:pt x="1024305" y="1155700"/>
                </a:lnTo>
                <a:lnTo>
                  <a:pt x="1002825" y="1168400"/>
                </a:lnTo>
                <a:lnTo>
                  <a:pt x="980587" y="1181100"/>
                </a:lnTo>
                <a:lnTo>
                  <a:pt x="957622" y="1193800"/>
                </a:lnTo>
                <a:close/>
              </a:path>
              <a:path w="1461134" h="1447800">
                <a:moveTo>
                  <a:pt x="311058" y="1384300"/>
                </a:moveTo>
                <a:lnTo>
                  <a:pt x="269203" y="1384300"/>
                </a:lnTo>
                <a:lnTo>
                  <a:pt x="233391" y="1257300"/>
                </a:lnTo>
                <a:lnTo>
                  <a:pt x="232685" y="1244600"/>
                </a:lnTo>
                <a:lnTo>
                  <a:pt x="235402" y="1231900"/>
                </a:lnTo>
                <a:lnTo>
                  <a:pt x="241036" y="1231900"/>
                </a:lnTo>
                <a:lnTo>
                  <a:pt x="249083" y="1219200"/>
                </a:lnTo>
                <a:lnTo>
                  <a:pt x="401278" y="1219200"/>
                </a:lnTo>
                <a:lnTo>
                  <a:pt x="406406" y="1231900"/>
                </a:lnTo>
                <a:lnTo>
                  <a:pt x="408504" y="1244600"/>
                </a:lnTo>
                <a:lnTo>
                  <a:pt x="407029" y="1244600"/>
                </a:lnTo>
                <a:lnTo>
                  <a:pt x="402412" y="1257300"/>
                </a:lnTo>
                <a:lnTo>
                  <a:pt x="395357" y="1257300"/>
                </a:lnTo>
                <a:lnTo>
                  <a:pt x="386571" y="1270000"/>
                </a:lnTo>
                <a:lnTo>
                  <a:pt x="315630" y="1270000"/>
                </a:lnTo>
                <a:lnTo>
                  <a:pt x="350218" y="1295400"/>
                </a:lnTo>
                <a:lnTo>
                  <a:pt x="386391" y="1308100"/>
                </a:lnTo>
                <a:lnTo>
                  <a:pt x="297227" y="1308100"/>
                </a:lnTo>
                <a:lnTo>
                  <a:pt x="313070" y="1371600"/>
                </a:lnTo>
                <a:lnTo>
                  <a:pt x="313775" y="1371600"/>
                </a:lnTo>
                <a:lnTo>
                  <a:pt x="311058" y="1384300"/>
                </a:lnTo>
                <a:close/>
              </a:path>
              <a:path w="1461134" h="1447800">
                <a:moveTo>
                  <a:pt x="831217" y="1447800"/>
                </a:moveTo>
                <a:lnTo>
                  <a:pt x="636343" y="1447800"/>
                </a:lnTo>
                <a:lnTo>
                  <a:pt x="445512" y="1397000"/>
                </a:lnTo>
                <a:lnTo>
                  <a:pt x="406303" y="1371600"/>
                </a:lnTo>
                <a:lnTo>
                  <a:pt x="368473" y="1358900"/>
                </a:lnTo>
                <a:lnTo>
                  <a:pt x="332091" y="1333500"/>
                </a:lnTo>
                <a:lnTo>
                  <a:pt x="297227" y="1308100"/>
                </a:lnTo>
                <a:lnTo>
                  <a:pt x="386391" y="1308100"/>
                </a:lnTo>
                <a:lnTo>
                  <a:pt x="424067" y="1333500"/>
                </a:lnTo>
                <a:lnTo>
                  <a:pt x="463163" y="1358900"/>
                </a:lnTo>
                <a:lnTo>
                  <a:pt x="605655" y="1397000"/>
                </a:lnTo>
                <a:lnTo>
                  <a:pt x="654250" y="1397000"/>
                </a:lnTo>
                <a:lnTo>
                  <a:pt x="703072" y="1409700"/>
                </a:lnTo>
                <a:lnTo>
                  <a:pt x="973528" y="1409700"/>
                </a:lnTo>
                <a:lnTo>
                  <a:pt x="831217" y="1447800"/>
                </a:lnTo>
                <a:close/>
              </a:path>
              <a:path w="1461134" h="1447800">
                <a:moveTo>
                  <a:pt x="297378" y="1397000"/>
                </a:moveTo>
                <a:lnTo>
                  <a:pt x="280041" y="1397000"/>
                </a:lnTo>
                <a:lnTo>
                  <a:pt x="273356" y="1384300"/>
                </a:lnTo>
                <a:lnTo>
                  <a:pt x="305424" y="1384300"/>
                </a:lnTo>
                <a:lnTo>
                  <a:pt x="297378" y="139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61841" y="7046093"/>
            <a:ext cx="1447561" cy="20066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61997" y="294490"/>
            <a:ext cx="725360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245" dirty="0">
                <a:latin typeface="Trebuchet MS"/>
                <a:cs typeface="Trebuchet MS"/>
              </a:rPr>
              <a:t>Main</a:t>
            </a:r>
            <a:r>
              <a:rPr b="0" spc="-500" dirty="0">
                <a:latin typeface="Trebuchet MS"/>
                <a:cs typeface="Trebuchet MS"/>
              </a:rPr>
              <a:t> </a:t>
            </a:r>
            <a:r>
              <a:rPr b="0" spc="35" dirty="0">
                <a:latin typeface="Trebuchet MS"/>
                <a:cs typeface="Trebuchet MS"/>
              </a:rPr>
              <a:t>objectives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315589" y="1941591"/>
            <a:ext cx="8027034" cy="6314440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3000" spc="-15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-5" dirty="0">
                <a:solidFill>
                  <a:srgbClr val="1736B1"/>
                </a:solidFill>
                <a:latin typeface="Trebuchet MS"/>
                <a:cs typeface="Trebuchet MS"/>
              </a:rPr>
              <a:t>m</a:t>
            </a:r>
            <a:r>
              <a:rPr sz="3000" spc="55" dirty="0">
                <a:solidFill>
                  <a:srgbClr val="1736B1"/>
                </a:solidFill>
                <a:latin typeface="Trebuchet MS"/>
                <a:cs typeface="Trebuchet MS"/>
              </a:rPr>
              <a:t>p</a:t>
            </a:r>
            <a:r>
              <a:rPr sz="3000" spc="-45" dirty="0">
                <a:solidFill>
                  <a:srgbClr val="1736B1"/>
                </a:solidFill>
                <a:latin typeface="Trebuchet MS"/>
                <a:cs typeface="Trebuchet MS"/>
              </a:rPr>
              <a:t>r</a:t>
            </a:r>
            <a:r>
              <a:rPr sz="3000" spc="80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3000" spc="-20" dirty="0">
                <a:solidFill>
                  <a:srgbClr val="1736B1"/>
                </a:solidFill>
                <a:latin typeface="Trebuchet MS"/>
                <a:cs typeface="Trebuchet MS"/>
              </a:rPr>
              <a:t>v</a:t>
            </a:r>
            <a:r>
              <a:rPr sz="3000" spc="1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12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sz="3000" spc="1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15" dirty="0">
                <a:solidFill>
                  <a:srgbClr val="1736B1"/>
                </a:solidFill>
                <a:latin typeface="Trebuchet MS"/>
                <a:cs typeface="Trebuchet MS"/>
              </a:rPr>
              <a:t>Q</a:t>
            </a:r>
            <a:r>
              <a:rPr sz="3000" spc="30" dirty="0">
                <a:solidFill>
                  <a:srgbClr val="1736B1"/>
                </a:solidFill>
                <a:latin typeface="Trebuchet MS"/>
                <a:cs typeface="Trebuchet MS"/>
              </a:rPr>
              <a:t>u</a:t>
            </a:r>
            <a:r>
              <a:rPr sz="3000" dirty="0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sz="3000" spc="-60" dirty="0">
                <a:solidFill>
                  <a:srgbClr val="1736B1"/>
                </a:solidFill>
                <a:latin typeface="Trebuchet MS"/>
                <a:cs typeface="Trebuchet MS"/>
              </a:rPr>
              <a:t>l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-12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3000" spc="35" dirty="0">
                <a:solidFill>
                  <a:srgbClr val="1736B1"/>
                </a:solidFill>
                <a:latin typeface="Trebuchet MS"/>
                <a:cs typeface="Trebuchet MS"/>
              </a:rPr>
              <a:t>y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f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-5" dirty="0">
                <a:solidFill>
                  <a:srgbClr val="1736B1"/>
                </a:solidFill>
                <a:latin typeface="Trebuchet MS"/>
                <a:cs typeface="Trebuchet MS"/>
              </a:rPr>
              <a:t>m</a:t>
            </a:r>
            <a:r>
              <a:rPr sz="3000" dirty="0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sz="3000" spc="45" dirty="0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210" dirty="0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spcBef>
                <a:spcPts val="1110"/>
              </a:spcBef>
            </a:pPr>
            <a:r>
              <a:rPr sz="2400" spc="10" dirty="0">
                <a:latin typeface="Trebuchet MS"/>
                <a:cs typeface="Trebuchet MS"/>
              </a:rPr>
              <a:t>Improve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quality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of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images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by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removing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50" dirty="0">
                <a:latin typeface="Trebuchet MS"/>
                <a:cs typeface="Trebuchet MS"/>
              </a:rPr>
              <a:t>noise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55" dirty="0">
                <a:latin typeface="Trebuchet MS"/>
                <a:cs typeface="Trebuchet MS"/>
              </a:rPr>
              <a:t>using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different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methods.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Trebuchet MS"/>
              <a:cs typeface="Trebuchet MS"/>
            </a:endParaRPr>
          </a:p>
          <a:p>
            <a:pPr marL="153670">
              <a:lnSpc>
                <a:spcPct val="100000"/>
              </a:lnSpc>
            </a:pPr>
            <a:r>
              <a:rPr sz="3000" spc="-65" dirty="0">
                <a:solidFill>
                  <a:srgbClr val="1736B1"/>
                </a:solidFill>
                <a:latin typeface="Trebuchet MS"/>
                <a:cs typeface="Trebuchet MS"/>
              </a:rPr>
              <a:t>L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dirty="0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sz="3000" spc="150" dirty="0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r>
              <a:rPr sz="3000" spc="-6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P</a:t>
            </a:r>
            <a:r>
              <a:rPr sz="3000" spc="-45" dirty="0">
                <a:solidFill>
                  <a:srgbClr val="1736B1"/>
                </a:solidFill>
                <a:latin typeface="Trebuchet MS"/>
                <a:cs typeface="Trebuchet MS"/>
              </a:rPr>
              <a:t>r</a:t>
            </a:r>
            <a:r>
              <a:rPr sz="3000" spc="80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3000" spc="-114" dirty="0">
                <a:solidFill>
                  <a:srgbClr val="1736B1"/>
                </a:solidFill>
                <a:latin typeface="Trebuchet MS"/>
                <a:cs typeface="Trebuchet MS"/>
              </a:rPr>
              <a:t>c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150" dirty="0">
                <a:solidFill>
                  <a:srgbClr val="1736B1"/>
                </a:solidFill>
                <a:latin typeface="Trebuchet MS"/>
                <a:cs typeface="Trebuchet MS"/>
              </a:rPr>
              <a:t>ss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sz="3000" spc="105" dirty="0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12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-5" dirty="0">
                <a:solidFill>
                  <a:srgbClr val="1736B1"/>
                </a:solidFill>
                <a:latin typeface="Trebuchet MS"/>
                <a:cs typeface="Trebuchet MS"/>
              </a:rPr>
              <a:t>m</a:t>
            </a:r>
            <a:r>
              <a:rPr sz="3000" spc="1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endParaRPr sz="3000">
              <a:latin typeface="Trebuchet MS"/>
              <a:cs typeface="Trebuchet MS"/>
            </a:endParaRPr>
          </a:p>
          <a:p>
            <a:pPr marL="153670" marR="151130">
              <a:lnSpc>
                <a:spcPct val="114599"/>
              </a:lnSpc>
              <a:spcBef>
                <a:spcPts val="1105"/>
              </a:spcBef>
            </a:pPr>
            <a:r>
              <a:rPr sz="2400" dirty="0">
                <a:latin typeface="Trebuchet MS"/>
                <a:cs typeface="Trebuchet MS"/>
              </a:rPr>
              <a:t>Find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35" dirty="0">
                <a:latin typeface="Trebuchet MS"/>
                <a:cs typeface="Trebuchet MS"/>
              </a:rPr>
              <a:t>ML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Algorithm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that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85" dirty="0">
                <a:latin typeface="Trebuchet MS"/>
                <a:cs typeface="Trebuchet MS"/>
              </a:rPr>
              <a:t>has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least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35" dirty="0">
                <a:latin typeface="Trebuchet MS"/>
                <a:cs typeface="Trebuchet MS"/>
              </a:rPr>
              <a:t>processing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time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while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filtering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40" dirty="0">
                <a:latin typeface="Trebuchet MS"/>
                <a:cs typeface="Trebuchet MS"/>
              </a:rPr>
              <a:t>noisy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images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in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bulk.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</a:pPr>
            <a:r>
              <a:rPr sz="3000" spc="-170" dirty="0">
                <a:solidFill>
                  <a:srgbClr val="1736B1"/>
                </a:solidFill>
                <a:latin typeface="Trebuchet MS"/>
                <a:cs typeface="Trebuchet MS"/>
              </a:rPr>
              <a:t>F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sz="3000" spc="125" dirty="0">
                <a:solidFill>
                  <a:srgbClr val="1736B1"/>
                </a:solidFill>
                <a:latin typeface="Trebuchet MS"/>
                <a:cs typeface="Trebuchet MS"/>
              </a:rPr>
              <a:t>d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12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h</a:t>
            </a:r>
            <a:r>
              <a:rPr sz="3000" spc="1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1736B1"/>
                </a:solidFill>
                <a:latin typeface="Trebuchet MS"/>
                <a:cs typeface="Trebuchet MS"/>
              </a:rPr>
              <a:t>b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150" dirty="0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r>
              <a:rPr sz="3000" spc="-6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155" dirty="0">
                <a:solidFill>
                  <a:srgbClr val="1736B1"/>
                </a:solidFill>
                <a:latin typeface="Trebuchet MS"/>
                <a:cs typeface="Trebuchet MS"/>
              </a:rPr>
              <a:t>M</a:t>
            </a:r>
            <a:r>
              <a:rPr sz="3000" spc="-5" dirty="0">
                <a:solidFill>
                  <a:srgbClr val="1736B1"/>
                </a:solidFill>
                <a:latin typeface="Trebuchet MS"/>
                <a:cs typeface="Trebuchet MS"/>
              </a:rPr>
              <a:t>L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12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-114" dirty="0">
                <a:solidFill>
                  <a:srgbClr val="1736B1"/>
                </a:solidFill>
                <a:latin typeface="Trebuchet MS"/>
                <a:cs typeface="Trebuchet MS"/>
              </a:rPr>
              <a:t>c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hn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65" dirty="0">
                <a:solidFill>
                  <a:srgbClr val="1736B1"/>
                </a:solidFill>
                <a:latin typeface="Trebuchet MS"/>
                <a:cs typeface="Trebuchet MS"/>
              </a:rPr>
              <a:t>q</a:t>
            </a:r>
            <a:r>
              <a:rPr sz="3000" spc="30" dirty="0">
                <a:solidFill>
                  <a:srgbClr val="1736B1"/>
                </a:solidFill>
                <a:latin typeface="Trebuchet MS"/>
                <a:cs typeface="Trebuchet MS"/>
              </a:rPr>
              <a:t>u</a:t>
            </a:r>
            <a:r>
              <a:rPr sz="3000" spc="1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endParaRPr sz="3000">
              <a:latin typeface="Trebuchet MS"/>
              <a:cs typeface="Trebuchet MS"/>
            </a:endParaRPr>
          </a:p>
          <a:p>
            <a:pPr marL="153670" marR="693420">
              <a:lnSpc>
                <a:spcPct val="114599"/>
              </a:lnSpc>
              <a:spcBef>
                <a:spcPts val="1105"/>
              </a:spcBef>
            </a:pPr>
            <a:r>
              <a:rPr sz="2400" dirty="0">
                <a:latin typeface="Trebuchet MS"/>
                <a:cs typeface="Trebuchet MS"/>
              </a:rPr>
              <a:t>Find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best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35" dirty="0">
                <a:latin typeface="Trebuchet MS"/>
                <a:cs typeface="Trebuchet MS"/>
              </a:rPr>
              <a:t>ML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technique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to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improve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quality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of </a:t>
            </a:r>
            <a:r>
              <a:rPr sz="2400" spc="-710" dirty="0">
                <a:latin typeface="Trebuchet MS"/>
                <a:cs typeface="Trebuchet MS"/>
              </a:rPr>
              <a:t> </a:t>
            </a:r>
            <a:r>
              <a:rPr sz="2400" spc="25" dirty="0">
                <a:latin typeface="Trebuchet MS"/>
                <a:cs typeface="Trebuchet MS"/>
              </a:rPr>
              <a:t>images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by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removing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the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noise.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76699" y="1580307"/>
            <a:ext cx="6111875" cy="8707120"/>
            <a:chOff x="12176699" y="1580307"/>
            <a:chExt cx="6111875" cy="8707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13238" y="1580307"/>
              <a:ext cx="5873137" cy="87066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76699" y="9833535"/>
              <a:ext cx="6111875" cy="454025"/>
            </a:xfrm>
            <a:custGeom>
              <a:avLst/>
              <a:gdLst/>
              <a:ahLst/>
              <a:cxnLst/>
              <a:rect l="l" t="t" r="r" b="b"/>
              <a:pathLst>
                <a:path w="6111875" h="454025">
                  <a:moveTo>
                    <a:pt x="261591" y="0"/>
                  </a:moveTo>
                  <a:lnTo>
                    <a:pt x="6088251" y="0"/>
                  </a:lnTo>
                  <a:lnTo>
                    <a:pt x="6111299" y="39953"/>
                  </a:lnTo>
                  <a:lnTo>
                    <a:pt x="6111299" y="453464"/>
                  </a:lnTo>
                  <a:lnTo>
                    <a:pt x="0" y="453464"/>
                  </a:lnTo>
                  <a:lnTo>
                    <a:pt x="261591" y="0"/>
                  </a:lnTo>
                  <a:close/>
                </a:path>
              </a:pathLst>
            </a:custGeom>
            <a:solidFill>
              <a:srgbClr val="ED7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867569" y="2"/>
            <a:ext cx="12475210" cy="1412875"/>
          </a:xfrm>
          <a:custGeom>
            <a:avLst/>
            <a:gdLst/>
            <a:ahLst/>
            <a:cxnLst/>
            <a:rect l="l" t="t" r="r" b="b"/>
            <a:pathLst>
              <a:path w="12475210" h="1412875">
                <a:moveTo>
                  <a:pt x="0" y="0"/>
                </a:moveTo>
                <a:lnTo>
                  <a:pt x="12475189" y="0"/>
                </a:lnTo>
                <a:lnTo>
                  <a:pt x="11659700" y="1412652"/>
                </a:lnTo>
                <a:lnTo>
                  <a:pt x="815490" y="1412652"/>
                </a:lnTo>
                <a:lnTo>
                  <a:pt x="0" y="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59944" y="114211"/>
            <a:ext cx="85883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>
                <a:solidFill>
                  <a:srgbClr val="FFFFFF"/>
                </a:solidFill>
              </a:rPr>
              <a:t>Possible</a:t>
            </a:r>
            <a:r>
              <a:rPr spc="-525" dirty="0">
                <a:solidFill>
                  <a:srgbClr val="FFFFFF"/>
                </a:solidFill>
              </a:rPr>
              <a:t> </a:t>
            </a:r>
            <a:r>
              <a:rPr spc="65" dirty="0">
                <a:solidFill>
                  <a:srgbClr val="FFFFFF"/>
                </a:solidFill>
              </a:rPr>
              <a:t>Solutions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2680" y="3634532"/>
            <a:ext cx="10829925" cy="3418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0" dirty="0">
                <a:solidFill>
                  <a:srgbClr val="1736B1"/>
                </a:solidFill>
                <a:latin typeface="Trebuchet MS"/>
                <a:cs typeface="Trebuchet MS"/>
              </a:rPr>
              <a:t>U</a:t>
            </a:r>
            <a:r>
              <a:rPr sz="3000" spc="150" dirty="0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r>
              <a:rPr sz="3000" spc="1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80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f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P</a:t>
            </a:r>
            <a:r>
              <a:rPr sz="3000" spc="-25" dirty="0">
                <a:solidFill>
                  <a:srgbClr val="1736B1"/>
                </a:solidFill>
                <a:latin typeface="Trebuchet MS"/>
                <a:cs typeface="Trebuchet MS"/>
              </a:rPr>
              <a:t>y</a:t>
            </a:r>
            <a:r>
              <a:rPr sz="3000" spc="-12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150" dirty="0">
                <a:solidFill>
                  <a:srgbClr val="1736B1"/>
                </a:solidFill>
                <a:latin typeface="Trebuchet MS"/>
                <a:cs typeface="Trebuchet MS"/>
              </a:rPr>
              <a:t>ss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-45" dirty="0">
                <a:solidFill>
                  <a:srgbClr val="1736B1"/>
                </a:solidFill>
                <a:latin typeface="Trebuchet MS"/>
                <a:cs typeface="Trebuchet MS"/>
              </a:rPr>
              <a:t>r</a:t>
            </a:r>
            <a:r>
              <a:rPr sz="3000" dirty="0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sz="3000" spc="-114" dirty="0">
                <a:solidFill>
                  <a:srgbClr val="1736B1"/>
                </a:solidFill>
                <a:latin typeface="Trebuchet MS"/>
                <a:cs typeface="Trebuchet MS"/>
              </a:rPr>
              <a:t>c</a:t>
            </a:r>
            <a:r>
              <a:rPr sz="3000" spc="-6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D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sz="3000" spc="80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150" dirty="0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sz="3000" spc="105" dirty="0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-5" dirty="0">
                <a:solidFill>
                  <a:srgbClr val="1736B1"/>
                </a:solidFill>
                <a:latin typeface="Trebuchet MS"/>
                <a:cs typeface="Trebuchet MS"/>
              </a:rPr>
              <a:t>m</a:t>
            </a:r>
            <a:r>
              <a:rPr sz="3000" dirty="0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sz="3000" spc="45" dirty="0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210" dirty="0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30" dirty="0">
                <a:solidFill>
                  <a:srgbClr val="1736B1"/>
                </a:solidFill>
                <a:latin typeface="Trebuchet MS"/>
                <a:cs typeface="Trebuchet MS"/>
              </a:rPr>
              <a:t>u</a:t>
            </a:r>
            <a:r>
              <a:rPr sz="3000" spc="150" dirty="0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r>
              <a:rPr sz="3000" spc="-70" dirty="0">
                <a:solidFill>
                  <a:srgbClr val="1736B1"/>
                </a:solidFill>
                <a:latin typeface="Trebuchet MS"/>
                <a:cs typeface="Trebuchet MS"/>
              </a:rPr>
              <a:t>i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sz="3000" spc="105" dirty="0">
                <a:solidFill>
                  <a:srgbClr val="1736B1"/>
                </a:solidFill>
                <a:latin typeface="Trebuchet MS"/>
                <a:cs typeface="Trebuchet MS"/>
              </a:rPr>
              <a:t>g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85" dirty="0">
                <a:solidFill>
                  <a:srgbClr val="1736B1"/>
                </a:solidFill>
                <a:latin typeface="Trebuchet MS"/>
                <a:cs typeface="Trebuchet MS"/>
              </a:rPr>
              <a:t>A</a:t>
            </a:r>
            <a:r>
              <a:rPr sz="3000" spc="30" dirty="0">
                <a:solidFill>
                  <a:srgbClr val="1736B1"/>
                </a:solidFill>
                <a:latin typeface="Trebuchet MS"/>
                <a:cs typeface="Trebuchet MS"/>
              </a:rPr>
              <a:t>u</a:t>
            </a:r>
            <a:r>
              <a:rPr sz="3000" spc="-125" dirty="0">
                <a:solidFill>
                  <a:srgbClr val="1736B1"/>
                </a:solidFill>
                <a:latin typeface="Trebuchet MS"/>
                <a:cs typeface="Trebuchet MS"/>
              </a:rPr>
              <a:t>t</a:t>
            </a:r>
            <a:r>
              <a:rPr sz="3000" spc="140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8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40" dirty="0">
                <a:solidFill>
                  <a:srgbClr val="1736B1"/>
                </a:solidFill>
                <a:latin typeface="Trebuchet MS"/>
                <a:cs typeface="Trebuchet MS"/>
              </a:rPr>
              <a:t>n</a:t>
            </a:r>
            <a:r>
              <a:rPr sz="3000" spc="-114" dirty="0">
                <a:solidFill>
                  <a:srgbClr val="1736B1"/>
                </a:solidFill>
                <a:latin typeface="Trebuchet MS"/>
                <a:cs typeface="Trebuchet MS"/>
              </a:rPr>
              <a:t>c</a:t>
            </a:r>
            <a:r>
              <a:rPr sz="3000" spc="80" dirty="0">
                <a:solidFill>
                  <a:srgbClr val="1736B1"/>
                </a:solidFill>
                <a:latin typeface="Trebuchet MS"/>
                <a:cs typeface="Trebuchet MS"/>
              </a:rPr>
              <a:t>o</a:t>
            </a:r>
            <a:r>
              <a:rPr sz="3000" spc="65" dirty="0">
                <a:solidFill>
                  <a:srgbClr val="1736B1"/>
                </a:solidFill>
                <a:latin typeface="Trebuchet MS"/>
                <a:cs typeface="Trebuchet MS"/>
              </a:rPr>
              <a:t>d</a:t>
            </a:r>
            <a:r>
              <a:rPr sz="3000" spc="-50" dirty="0">
                <a:solidFill>
                  <a:srgbClr val="1736B1"/>
                </a:solidFill>
                <a:latin typeface="Trebuchet MS"/>
                <a:cs typeface="Trebuchet MS"/>
              </a:rPr>
              <a:t>e</a:t>
            </a:r>
            <a:r>
              <a:rPr sz="3000" spc="-45" dirty="0">
                <a:solidFill>
                  <a:srgbClr val="1736B1"/>
                </a:solidFill>
                <a:latin typeface="Trebuchet MS"/>
                <a:cs typeface="Trebuchet MS"/>
              </a:rPr>
              <a:t>r</a:t>
            </a:r>
            <a:r>
              <a:rPr sz="3000" spc="210" dirty="0">
                <a:solidFill>
                  <a:srgbClr val="1736B1"/>
                </a:solidFill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000" spc="30" dirty="0">
                <a:solidFill>
                  <a:srgbClr val="1736B1"/>
                </a:solidFill>
                <a:latin typeface="Trebuchet MS"/>
                <a:cs typeface="Trebuchet MS"/>
              </a:rPr>
              <a:t>Denoising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20" dirty="0">
                <a:solidFill>
                  <a:srgbClr val="1736B1"/>
                </a:solidFill>
                <a:latin typeface="Trebuchet MS"/>
                <a:cs typeface="Trebuchet MS"/>
              </a:rPr>
              <a:t>images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1736B1"/>
                </a:solidFill>
                <a:latin typeface="Trebuchet MS"/>
                <a:cs typeface="Trebuchet MS"/>
              </a:rPr>
              <a:t>using</a:t>
            </a:r>
            <a:r>
              <a:rPr sz="3000" spc="-27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1736B1"/>
                </a:solidFill>
                <a:latin typeface="Trebuchet MS"/>
                <a:cs typeface="Trebuchet MS"/>
              </a:rPr>
              <a:t>ML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10" dirty="0">
                <a:solidFill>
                  <a:srgbClr val="1736B1"/>
                </a:solidFill>
                <a:latin typeface="Trebuchet MS"/>
                <a:cs typeface="Trebuchet MS"/>
              </a:rPr>
              <a:t>algorithm</a:t>
            </a:r>
            <a:r>
              <a:rPr sz="3000" spc="-27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rgbClr val="1736B1"/>
                </a:solidFill>
                <a:latin typeface="Trebuchet MS"/>
                <a:cs typeface="Trebuchet MS"/>
              </a:rPr>
              <a:t>-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45" dirty="0">
                <a:solidFill>
                  <a:srgbClr val="1736B1"/>
                </a:solidFill>
                <a:latin typeface="Trebuchet MS"/>
                <a:cs typeface="Trebuchet MS"/>
              </a:rPr>
              <a:t>Random</a:t>
            </a:r>
            <a:r>
              <a:rPr sz="3000" spc="-275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-15" dirty="0">
                <a:solidFill>
                  <a:srgbClr val="1736B1"/>
                </a:solidFill>
                <a:latin typeface="Trebuchet MS"/>
                <a:cs typeface="Trebuchet MS"/>
              </a:rPr>
              <a:t>Forest</a:t>
            </a:r>
            <a:r>
              <a:rPr sz="3000" spc="-270" dirty="0">
                <a:solidFill>
                  <a:srgbClr val="1736B1"/>
                </a:solidFill>
                <a:latin typeface="Trebuchet MS"/>
                <a:cs typeface="Trebuchet MS"/>
              </a:rPr>
              <a:t> </a:t>
            </a:r>
            <a:r>
              <a:rPr sz="3000" spc="35" dirty="0">
                <a:solidFill>
                  <a:srgbClr val="1736B1"/>
                </a:solidFill>
                <a:latin typeface="Trebuchet MS"/>
                <a:cs typeface="Trebuchet MS"/>
              </a:rPr>
              <a:t>Regressor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4612" y="5252519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49" y="171449"/>
                </a:moveTo>
                <a:lnTo>
                  <a:pt x="0" y="171449"/>
                </a:lnTo>
                <a:lnTo>
                  <a:pt x="0" y="0"/>
                </a:lnTo>
                <a:lnTo>
                  <a:pt x="171449" y="0"/>
                </a:lnTo>
                <a:lnTo>
                  <a:pt x="171449" y="171449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212" y="67117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49" y="171449"/>
                </a:moveTo>
                <a:lnTo>
                  <a:pt x="0" y="171449"/>
                </a:lnTo>
                <a:lnTo>
                  <a:pt x="0" y="0"/>
                </a:lnTo>
                <a:lnTo>
                  <a:pt x="171449" y="0"/>
                </a:lnTo>
                <a:lnTo>
                  <a:pt x="171449" y="171449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5212" y="379328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49" y="171449"/>
                </a:moveTo>
                <a:lnTo>
                  <a:pt x="0" y="171449"/>
                </a:lnTo>
                <a:lnTo>
                  <a:pt x="0" y="0"/>
                </a:lnTo>
                <a:lnTo>
                  <a:pt x="171449" y="0"/>
                </a:lnTo>
                <a:lnTo>
                  <a:pt x="171449" y="171449"/>
                </a:lnTo>
                <a:close/>
              </a:path>
            </a:pathLst>
          </a:custGeom>
          <a:solidFill>
            <a:srgbClr val="A066C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4" y="8773256"/>
            <a:ext cx="18278475" cy="1514475"/>
          </a:xfrm>
          <a:custGeom>
            <a:avLst/>
            <a:gdLst/>
            <a:ahLst/>
            <a:cxnLst/>
            <a:rect l="l" t="t" r="r" b="b"/>
            <a:pathLst>
              <a:path w="18278475" h="1514475">
                <a:moveTo>
                  <a:pt x="18278473" y="1514474"/>
                </a:moveTo>
                <a:lnTo>
                  <a:pt x="0" y="1514474"/>
                </a:lnTo>
                <a:lnTo>
                  <a:pt x="0" y="0"/>
                </a:lnTo>
                <a:lnTo>
                  <a:pt x="18278473" y="0"/>
                </a:lnTo>
                <a:lnTo>
                  <a:pt x="18278473" y="1514474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88314" y="0"/>
            <a:ext cx="4700270" cy="3231515"/>
            <a:chOff x="13588314" y="0"/>
            <a:chExt cx="4700270" cy="3231515"/>
          </a:xfrm>
        </p:grpSpPr>
        <p:sp>
          <p:nvSpPr>
            <p:cNvPr id="4" name="object 4"/>
            <p:cNvSpPr/>
            <p:nvPr/>
          </p:nvSpPr>
          <p:spPr>
            <a:xfrm>
              <a:off x="13588314" y="969842"/>
              <a:ext cx="2609215" cy="2261870"/>
            </a:xfrm>
            <a:custGeom>
              <a:avLst/>
              <a:gdLst/>
              <a:ahLst/>
              <a:cxnLst/>
              <a:rect l="l" t="t" r="r" b="b"/>
              <a:pathLst>
                <a:path w="2609215" h="2261870">
                  <a:moveTo>
                    <a:pt x="1956169" y="2261352"/>
                  </a:moveTo>
                  <a:lnTo>
                    <a:pt x="652909" y="2261352"/>
                  </a:lnTo>
                  <a:lnTo>
                    <a:pt x="0" y="1131862"/>
                  </a:lnTo>
                  <a:lnTo>
                    <a:pt x="652909" y="0"/>
                  </a:lnTo>
                  <a:lnTo>
                    <a:pt x="1956169" y="0"/>
                  </a:lnTo>
                  <a:lnTo>
                    <a:pt x="2608984" y="1131862"/>
                  </a:lnTo>
                  <a:lnTo>
                    <a:pt x="1956169" y="2261352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83853" y="0"/>
              <a:ext cx="3304540" cy="3231515"/>
            </a:xfrm>
            <a:custGeom>
              <a:avLst/>
              <a:gdLst/>
              <a:ahLst/>
              <a:cxnLst/>
              <a:rect l="l" t="t" r="r" b="b"/>
              <a:pathLst>
                <a:path w="3304540" h="3231515">
                  <a:moveTo>
                    <a:pt x="3169614" y="3231195"/>
                  </a:moveTo>
                  <a:lnTo>
                    <a:pt x="1863889" y="3231195"/>
                  </a:lnTo>
                  <a:lnTo>
                    <a:pt x="347038" y="600556"/>
                  </a:lnTo>
                  <a:lnTo>
                    <a:pt x="0" y="0"/>
                  </a:lnTo>
                  <a:lnTo>
                    <a:pt x="2608874" y="0"/>
                  </a:lnTo>
                  <a:lnTo>
                    <a:pt x="3168666" y="969842"/>
                  </a:lnTo>
                  <a:lnTo>
                    <a:pt x="3169614" y="969842"/>
                  </a:lnTo>
                  <a:lnTo>
                    <a:pt x="3304145" y="1204006"/>
                  </a:lnTo>
                  <a:lnTo>
                    <a:pt x="3304145" y="2997549"/>
                  </a:lnTo>
                  <a:lnTo>
                    <a:pt x="3169614" y="3231195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92843" y="0"/>
              <a:ext cx="695325" cy="1202055"/>
            </a:xfrm>
            <a:custGeom>
              <a:avLst/>
              <a:gdLst/>
              <a:ahLst/>
              <a:cxnLst/>
              <a:rect l="l" t="t" r="r" b="b"/>
              <a:pathLst>
                <a:path w="695325" h="1202055">
                  <a:moveTo>
                    <a:pt x="695155" y="1202058"/>
                  </a:moveTo>
                  <a:lnTo>
                    <a:pt x="561003" y="969842"/>
                  </a:lnTo>
                  <a:lnTo>
                    <a:pt x="560624" y="969842"/>
                  </a:lnTo>
                  <a:lnTo>
                    <a:pt x="0" y="0"/>
                  </a:lnTo>
                  <a:lnTo>
                    <a:pt x="695155" y="0"/>
                  </a:lnTo>
                  <a:lnTo>
                    <a:pt x="695155" y="1202058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3698402" y="8769982"/>
            <a:ext cx="14589760" cy="1517015"/>
          </a:xfrm>
          <a:custGeom>
            <a:avLst/>
            <a:gdLst/>
            <a:ahLst/>
            <a:cxnLst/>
            <a:rect l="l" t="t" r="r" b="b"/>
            <a:pathLst>
              <a:path w="14589760" h="1517015">
                <a:moveTo>
                  <a:pt x="875380" y="0"/>
                </a:moveTo>
                <a:lnTo>
                  <a:pt x="14589597" y="0"/>
                </a:lnTo>
                <a:lnTo>
                  <a:pt x="14589597" y="1517016"/>
                </a:lnTo>
                <a:lnTo>
                  <a:pt x="0" y="1517016"/>
                </a:lnTo>
                <a:lnTo>
                  <a:pt x="875380" y="0"/>
                </a:lnTo>
                <a:close/>
              </a:path>
            </a:pathLst>
          </a:custGeom>
          <a:solidFill>
            <a:srgbClr val="ED7D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7596" y="2743120"/>
            <a:ext cx="47624" cy="44312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57766" y="0"/>
            <a:ext cx="6476999" cy="72505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909" y="2515078"/>
            <a:ext cx="3876675" cy="575289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902076" y="2515008"/>
            <a:ext cx="3876675" cy="5076825"/>
          </a:xfrm>
          <a:custGeom>
            <a:avLst/>
            <a:gdLst/>
            <a:ahLst/>
            <a:cxnLst/>
            <a:rect l="l" t="t" r="r" b="b"/>
            <a:pathLst>
              <a:path w="3876675" h="5076825">
                <a:moveTo>
                  <a:pt x="3390991" y="5076759"/>
                </a:moveTo>
                <a:lnTo>
                  <a:pt x="485683" y="5076759"/>
                </a:lnTo>
                <a:lnTo>
                  <a:pt x="437679" y="5074383"/>
                </a:lnTo>
                <a:lnTo>
                  <a:pt x="390488" y="5067343"/>
                </a:lnTo>
                <a:lnTo>
                  <a:pt x="344429" y="5055770"/>
                </a:lnTo>
                <a:lnTo>
                  <a:pt x="299820" y="5039798"/>
                </a:lnTo>
                <a:lnTo>
                  <a:pt x="256979" y="5019557"/>
                </a:lnTo>
                <a:lnTo>
                  <a:pt x="216225" y="4995179"/>
                </a:lnTo>
                <a:lnTo>
                  <a:pt x="177877" y="4966797"/>
                </a:lnTo>
                <a:lnTo>
                  <a:pt x="142253" y="4934542"/>
                </a:lnTo>
                <a:lnTo>
                  <a:pt x="109990" y="4898927"/>
                </a:lnTo>
                <a:lnTo>
                  <a:pt x="81600" y="4860588"/>
                </a:lnTo>
                <a:lnTo>
                  <a:pt x="57216" y="4819845"/>
                </a:lnTo>
                <a:lnTo>
                  <a:pt x="36970" y="4777015"/>
                </a:lnTo>
                <a:lnTo>
                  <a:pt x="20993" y="4732418"/>
                </a:lnTo>
                <a:lnTo>
                  <a:pt x="9418" y="4686370"/>
                </a:lnTo>
                <a:lnTo>
                  <a:pt x="2376" y="4639192"/>
                </a:lnTo>
                <a:lnTo>
                  <a:pt x="0" y="4591200"/>
                </a:lnTo>
                <a:lnTo>
                  <a:pt x="0" y="485558"/>
                </a:lnTo>
                <a:lnTo>
                  <a:pt x="2376" y="437566"/>
                </a:lnTo>
                <a:lnTo>
                  <a:pt x="9418" y="390388"/>
                </a:lnTo>
                <a:lnTo>
                  <a:pt x="20993" y="344340"/>
                </a:lnTo>
                <a:lnTo>
                  <a:pt x="36970" y="299743"/>
                </a:lnTo>
                <a:lnTo>
                  <a:pt x="57216" y="256913"/>
                </a:lnTo>
                <a:lnTo>
                  <a:pt x="81600" y="216170"/>
                </a:lnTo>
                <a:lnTo>
                  <a:pt x="109990" y="177831"/>
                </a:lnTo>
                <a:lnTo>
                  <a:pt x="142253" y="142216"/>
                </a:lnTo>
                <a:lnTo>
                  <a:pt x="177877" y="109961"/>
                </a:lnTo>
                <a:lnTo>
                  <a:pt x="216225" y="81579"/>
                </a:lnTo>
                <a:lnTo>
                  <a:pt x="256979" y="57201"/>
                </a:lnTo>
                <a:lnTo>
                  <a:pt x="299820" y="36960"/>
                </a:lnTo>
                <a:lnTo>
                  <a:pt x="344429" y="20988"/>
                </a:lnTo>
                <a:lnTo>
                  <a:pt x="390488" y="9416"/>
                </a:lnTo>
                <a:lnTo>
                  <a:pt x="437679" y="2375"/>
                </a:lnTo>
                <a:lnTo>
                  <a:pt x="485683" y="0"/>
                </a:lnTo>
                <a:lnTo>
                  <a:pt x="3390991" y="0"/>
                </a:lnTo>
                <a:lnTo>
                  <a:pt x="3438995" y="2375"/>
                </a:lnTo>
                <a:lnTo>
                  <a:pt x="3486186" y="9416"/>
                </a:lnTo>
                <a:lnTo>
                  <a:pt x="3532245" y="20988"/>
                </a:lnTo>
                <a:lnTo>
                  <a:pt x="3576854" y="36960"/>
                </a:lnTo>
                <a:lnTo>
                  <a:pt x="3619695" y="57201"/>
                </a:lnTo>
                <a:lnTo>
                  <a:pt x="3660449" y="81579"/>
                </a:lnTo>
                <a:lnTo>
                  <a:pt x="3698797" y="109961"/>
                </a:lnTo>
                <a:lnTo>
                  <a:pt x="3734421" y="142216"/>
                </a:lnTo>
                <a:lnTo>
                  <a:pt x="3766684" y="177831"/>
                </a:lnTo>
                <a:lnTo>
                  <a:pt x="3795074" y="216170"/>
                </a:lnTo>
                <a:lnTo>
                  <a:pt x="3819458" y="256913"/>
                </a:lnTo>
                <a:lnTo>
                  <a:pt x="3839704" y="299743"/>
                </a:lnTo>
                <a:lnTo>
                  <a:pt x="3855681" y="344340"/>
                </a:lnTo>
                <a:lnTo>
                  <a:pt x="3867256" y="390388"/>
                </a:lnTo>
                <a:lnTo>
                  <a:pt x="3874298" y="437566"/>
                </a:lnTo>
                <a:lnTo>
                  <a:pt x="3876675" y="485558"/>
                </a:lnTo>
                <a:lnTo>
                  <a:pt x="3876675" y="4591200"/>
                </a:lnTo>
                <a:lnTo>
                  <a:pt x="3874298" y="4639192"/>
                </a:lnTo>
                <a:lnTo>
                  <a:pt x="3867256" y="4686370"/>
                </a:lnTo>
                <a:lnTo>
                  <a:pt x="3855681" y="4732418"/>
                </a:lnTo>
                <a:lnTo>
                  <a:pt x="3839704" y="4777015"/>
                </a:lnTo>
                <a:lnTo>
                  <a:pt x="3819458" y="4819845"/>
                </a:lnTo>
                <a:lnTo>
                  <a:pt x="3795074" y="4860588"/>
                </a:lnTo>
                <a:lnTo>
                  <a:pt x="3766684" y="4898927"/>
                </a:lnTo>
                <a:lnTo>
                  <a:pt x="3734421" y="4934542"/>
                </a:lnTo>
                <a:lnTo>
                  <a:pt x="3698797" y="4966797"/>
                </a:lnTo>
                <a:lnTo>
                  <a:pt x="3660449" y="4995179"/>
                </a:lnTo>
                <a:lnTo>
                  <a:pt x="3619695" y="5019557"/>
                </a:lnTo>
                <a:lnTo>
                  <a:pt x="3576854" y="5039798"/>
                </a:lnTo>
                <a:lnTo>
                  <a:pt x="3532245" y="5055770"/>
                </a:lnTo>
                <a:lnTo>
                  <a:pt x="3486186" y="5067343"/>
                </a:lnTo>
                <a:lnTo>
                  <a:pt x="3438995" y="5074383"/>
                </a:lnTo>
                <a:lnTo>
                  <a:pt x="3390991" y="5076759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2948846" y="2515078"/>
            <a:ext cx="3876675" cy="5753100"/>
            <a:chOff x="12948846" y="2515078"/>
            <a:chExt cx="3876675" cy="5753100"/>
          </a:xfrm>
        </p:grpSpPr>
        <p:sp>
          <p:nvSpPr>
            <p:cNvPr id="13" name="object 13"/>
            <p:cNvSpPr/>
            <p:nvPr/>
          </p:nvSpPr>
          <p:spPr>
            <a:xfrm>
              <a:off x="12948846" y="2515078"/>
              <a:ext cx="3876675" cy="5753100"/>
            </a:xfrm>
            <a:custGeom>
              <a:avLst/>
              <a:gdLst/>
              <a:ahLst/>
              <a:cxnLst/>
              <a:rect l="l" t="t" r="r" b="b"/>
              <a:pathLst>
                <a:path w="3876675" h="5753100">
                  <a:moveTo>
                    <a:pt x="3390991" y="5752895"/>
                  </a:moveTo>
                  <a:lnTo>
                    <a:pt x="485683" y="5752895"/>
                  </a:lnTo>
                  <a:lnTo>
                    <a:pt x="437679" y="5750518"/>
                  </a:lnTo>
                  <a:lnTo>
                    <a:pt x="390488" y="5743475"/>
                  </a:lnTo>
                  <a:lnTo>
                    <a:pt x="344429" y="5731898"/>
                  </a:lnTo>
                  <a:lnTo>
                    <a:pt x="299820" y="5715919"/>
                  </a:lnTo>
                  <a:lnTo>
                    <a:pt x="256979" y="5695670"/>
                  </a:lnTo>
                  <a:lnTo>
                    <a:pt x="216225" y="5671282"/>
                  </a:lnTo>
                  <a:lnTo>
                    <a:pt x="177877" y="5642889"/>
                  </a:lnTo>
                  <a:lnTo>
                    <a:pt x="142253" y="5610620"/>
                  </a:lnTo>
                  <a:lnTo>
                    <a:pt x="109990" y="5574991"/>
                  </a:lnTo>
                  <a:lnTo>
                    <a:pt x="81600" y="5536636"/>
                  </a:lnTo>
                  <a:lnTo>
                    <a:pt x="57216" y="5495876"/>
                  </a:lnTo>
                  <a:lnTo>
                    <a:pt x="36970" y="5453029"/>
                  </a:lnTo>
                  <a:lnTo>
                    <a:pt x="20993" y="5408413"/>
                  </a:lnTo>
                  <a:lnTo>
                    <a:pt x="9418" y="5362347"/>
                  </a:lnTo>
                  <a:lnTo>
                    <a:pt x="2376" y="5315149"/>
                  </a:lnTo>
                  <a:lnTo>
                    <a:pt x="0" y="5267138"/>
                  </a:lnTo>
                  <a:lnTo>
                    <a:pt x="0" y="485757"/>
                  </a:lnTo>
                  <a:lnTo>
                    <a:pt x="2376" y="437746"/>
                  </a:lnTo>
                  <a:lnTo>
                    <a:pt x="9418" y="390548"/>
                  </a:lnTo>
                  <a:lnTo>
                    <a:pt x="20993" y="344482"/>
                  </a:lnTo>
                  <a:lnTo>
                    <a:pt x="36970" y="299866"/>
                  </a:lnTo>
                  <a:lnTo>
                    <a:pt x="57216" y="257019"/>
                  </a:lnTo>
                  <a:lnTo>
                    <a:pt x="81600" y="216259"/>
                  </a:lnTo>
                  <a:lnTo>
                    <a:pt x="109990" y="177904"/>
                  </a:lnTo>
                  <a:lnTo>
                    <a:pt x="142253" y="142275"/>
                  </a:lnTo>
                  <a:lnTo>
                    <a:pt x="177877" y="110006"/>
                  </a:lnTo>
                  <a:lnTo>
                    <a:pt x="216225" y="81613"/>
                  </a:lnTo>
                  <a:lnTo>
                    <a:pt x="256979" y="57225"/>
                  </a:lnTo>
                  <a:lnTo>
                    <a:pt x="299820" y="36976"/>
                  </a:lnTo>
                  <a:lnTo>
                    <a:pt x="344429" y="20996"/>
                  </a:lnTo>
                  <a:lnTo>
                    <a:pt x="390488" y="9419"/>
                  </a:lnTo>
                  <a:lnTo>
                    <a:pt x="437679" y="2376"/>
                  </a:lnTo>
                  <a:lnTo>
                    <a:pt x="485683" y="0"/>
                  </a:lnTo>
                  <a:lnTo>
                    <a:pt x="3390991" y="0"/>
                  </a:lnTo>
                  <a:lnTo>
                    <a:pt x="3438995" y="2376"/>
                  </a:lnTo>
                  <a:lnTo>
                    <a:pt x="3486186" y="9419"/>
                  </a:lnTo>
                  <a:lnTo>
                    <a:pt x="3532245" y="20996"/>
                  </a:lnTo>
                  <a:lnTo>
                    <a:pt x="3576854" y="36976"/>
                  </a:lnTo>
                  <a:lnTo>
                    <a:pt x="3619695" y="57225"/>
                  </a:lnTo>
                  <a:lnTo>
                    <a:pt x="3660449" y="81613"/>
                  </a:lnTo>
                  <a:lnTo>
                    <a:pt x="3698797" y="110006"/>
                  </a:lnTo>
                  <a:lnTo>
                    <a:pt x="3734421" y="142275"/>
                  </a:lnTo>
                  <a:lnTo>
                    <a:pt x="3766684" y="177904"/>
                  </a:lnTo>
                  <a:lnTo>
                    <a:pt x="3795074" y="216259"/>
                  </a:lnTo>
                  <a:lnTo>
                    <a:pt x="3819458" y="257019"/>
                  </a:lnTo>
                  <a:lnTo>
                    <a:pt x="3839704" y="299866"/>
                  </a:lnTo>
                  <a:lnTo>
                    <a:pt x="3855681" y="344482"/>
                  </a:lnTo>
                  <a:lnTo>
                    <a:pt x="3867256" y="390548"/>
                  </a:lnTo>
                  <a:lnTo>
                    <a:pt x="3874298" y="437746"/>
                  </a:lnTo>
                  <a:lnTo>
                    <a:pt x="3876675" y="485757"/>
                  </a:lnTo>
                  <a:lnTo>
                    <a:pt x="3876675" y="5267138"/>
                  </a:lnTo>
                  <a:lnTo>
                    <a:pt x="3874298" y="5315149"/>
                  </a:lnTo>
                  <a:lnTo>
                    <a:pt x="3867256" y="5362347"/>
                  </a:lnTo>
                  <a:lnTo>
                    <a:pt x="3855681" y="5408413"/>
                  </a:lnTo>
                  <a:lnTo>
                    <a:pt x="3839704" y="5453029"/>
                  </a:lnTo>
                  <a:lnTo>
                    <a:pt x="3819458" y="5495876"/>
                  </a:lnTo>
                  <a:lnTo>
                    <a:pt x="3795074" y="5536636"/>
                  </a:lnTo>
                  <a:lnTo>
                    <a:pt x="3766684" y="5574991"/>
                  </a:lnTo>
                  <a:lnTo>
                    <a:pt x="3734421" y="5610620"/>
                  </a:lnTo>
                  <a:lnTo>
                    <a:pt x="3698797" y="5642889"/>
                  </a:lnTo>
                  <a:lnTo>
                    <a:pt x="3660449" y="5671282"/>
                  </a:lnTo>
                  <a:lnTo>
                    <a:pt x="3619695" y="5695670"/>
                  </a:lnTo>
                  <a:lnTo>
                    <a:pt x="3576854" y="5715919"/>
                  </a:lnTo>
                  <a:lnTo>
                    <a:pt x="3532245" y="5731898"/>
                  </a:lnTo>
                  <a:lnTo>
                    <a:pt x="3486186" y="5743475"/>
                  </a:lnTo>
                  <a:lnTo>
                    <a:pt x="3438995" y="5750518"/>
                  </a:lnTo>
                  <a:lnTo>
                    <a:pt x="3390991" y="5752895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00339" y="2917430"/>
              <a:ext cx="986790" cy="738505"/>
            </a:xfrm>
            <a:custGeom>
              <a:avLst/>
              <a:gdLst/>
              <a:ahLst/>
              <a:cxnLst/>
              <a:rect l="l" t="t" r="r" b="b"/>
              <a:pathLst>
                <a:path w="986790" h="738504">
                  <a:moveTo>
                    <a:pt x="986409" y="673874"/>
                  </a:moveTo>
                  <a:lnTo>
                    <a:pt x="966990" y="631609"/>
                  </a:lnTo>
                  <a:lnTo>
                    <a:pt x="932573" y="606602"/>
                  </a:lnTo>
                  <a:lnTo>
                    <a:pt x="884707" y="577151"/>
                  </a:lnTo>
                  <a:lnTo>
                    <a:pt x="860386" y="562610"/>
                  </a:lnTo>
                  <a:lnTo>
                    <a:pt x="811961" y="533120"/>
                  </a:lnTo>
                  <a:lnTo>
                    <a:pt x="764781" y="503669"/>
                  </a:lnTo>
                  <a:lnTo>
                    <a:pt x="717905" y="473748"/>
                  </a:lnTo>
                  <a:lnTo>
                    <a:pt x="671334" y="443344"/>
                  </a:lnTo>
                  <a:lnTo>
                    <a:pt x="625094" y="412470"/>
                  </a:lnTo>
                  <a:lnTo>
                    <a:pt x="584365" y="384657"/>
                  </a:lnTo>
                  <a:lnTo>
                    <a:pt x="544004" y="356450"/>
                  </a:lnTo>
                  <a:lnTo>
                    <a:pt x="534225" y="349491"/>
                  </a:lnTo>
                  <a:lnTo>
                    <a:pt x="538060" y="346392"/>
                  </a:lnTo>
                  <a:lnTo>
                    <a:pt x="576846" y="315023"/>
                  </a:lnTo>
                  <a:lnTo>
                    <a:pt x="615594" y="283603"/>
                  </a:lnTo>
                  <a:lnTo>
                    <a:pt x="654265" y="252107"/>
                  </a:lnTo>
                  <a:lnTo>
                    <a:pt x="692848" y="220510"/>
                  </a:lnTo>
                  <a:lnTo>
                    <a:pt x="731316" y="188798"/>
                  </a:lnTo>
                  <a:lnTo>
                    <a:pt x="779691" y="148412"/>
                  </a:lnTo>
                  <a:lnTo>
                    <a:pt x="827468" y="107353"/>
                  </a:lnTo>
                  <a:lnTo>
                    <a:pt x="862114" y="72885"/>
                  </a:lnTo>
                  <a:lnTo>
                    <a:pt x="872832" y="60591"/>
                  </a:lnTo>
                  <a:lnTo>
                    <a:pt x="883056" y="49009"/>
                  </a:lnTo>
                  <a:lnTo>
                    <a:pt x="892835" y="37426"/>
                  </a:lnTo>
                  <a:lnTo>
                    <a:pt x="901420" y="25044"/>
                  </a:lnTo>
                  <a:lnTo>
                    <a:pt x="908113" y="11112"/>
                  </a:lnTo>
                  <a:lnTo>
                    <a:pt x="910463" y="4445"/>
                  </a:lnTo>
                  <a:lnTo>
                    <a:pt x="903401" y="0"/>
                  </a:lnTo>
                  <a:lnTo>
                    <a:pt x="897763" y="825"/>
                  </a:lnTo>
                  <a:lnTo>
                    <a:pt x="884542" y="4051"/>
                  </a:lnTo>
                  <a:lnTo>
                    <a:pt x="872197" y="9055"/>
                  </a:lnTo>
                  <a:lnTo>
                    <a:pt x="860348" y="15240"/>
                  </a:lnTo>
                  <a:lnTo>
                    <a:pt x="848614" y="21932"/>
                  </a:lnTo>
                  <a:lnTo>
                    <a:pt x="823328" y="36055"/>
                  </a:lnTo>
                  <a:lnTo>
                    <a:pt x="775804" y="69011"/>
                  </a:lnTo>
                  <a:lnTo>
                    <a:pt x="729843" y="104190"/>
                  </a:lnTo>
                  <a:lnTo>
                    <a:pt x="662533" y="157238"/>
                  </a:lnTo>
                  <a:lnTo>
                    <a:pt x="618248" y="192722"/>
                  </a:lnTo>
                  <a:lnTo>
                    <a:pt x="529882" y="263931"/>
                  </a:lnTo>
                  <a:lnTo>
                    <a:pt x="491007" y="295109"/>
                  </a:lnTo>
                  <a:lnTo>
                    <a:pt x="475691" y="307352"/>
                  </a:lnTo>
                  <a:lnTo>
                    <a:pt x="464248" y="299021"/>
                  </a:lnTo>
                  <a:lnTo>
                    <a:pt x="424802" y="269798"/>
                  </a:lnTo>
                  <a:lnTo>
                    <a:pt x="385622" y="240284"/>
                  </a:lnTo>
                  <a:lnTo>
                    <a:pt x="346671" y="210464"/>
                  </a:lnTo>
                  <a:lnTo>
                    <a:pt x="307924" y="180378"/>
                  </a:lnTo>
                  <a:lnTo>
                    <a:pt x="269367" y="150037"/>
                  </a:lnTo>
                  <a:lnTo>
                    <a:pt x="219405" y="109753"/>
                  </a:lnTo>
                  <a:lnTo>
                    <a:pt x="194373" y="89662"/>
                  </a:lnTo>
                  <a:lnTo>
                    <a:pt x="156324" y="60528"/>
                  </a:lnTo>
                  <a:lnTo>
                    <a:pt x="116827" y="34175"/>
                  </a:lnTo>
                  <a:lnTo>
                    <a:pt x="74828" y="15709"/>
                  </a:lnTo>
                  <a:lnTo>
                    <a:pt x="54178" y="9258"/>
                  </a:lnTo>
                  <a:lnTo>
                    <a:pt x="50558" y="15786"/>
                  </a:lnTo>
                  <a:lnTo>
                    <a:pt x="52743" y="20764"/>
                  </a:lnTo>
                  <a:lnTo>
                    <a:pt x="55346" y="26898"/>
                  </a:lnTo>
                  <a:lnTo>
                    <a:pt x="57873" y="33020"/>
                  </a:lnTo>
                  <a:lnTo>
                    <a:pt x="60617" y="39014"/>
                  </a:lnTo>
                  <a:lnTo>
                    <a:pt x="63868" y="44767"/>
                  </a:lnTo>
                  <a:lnTo>
                    <a:pt x="67386" y="50393"/>
                  </a:lnTo>
                  <a:lnTo>
                    <a:pt x="70827" y="56007"/>
                  </a:lnTo>
                  <a:lnTo>
                    <a:pt x="96126" y="89547"/>
                  </a:lnTo>
                  <a:lnTo>
                    <a:pt x="137261" y="129222"/>
                  </a:lnTo>
                  <a:lnTo>
                    <a:pt x="180073" y="166103"/>
                  </a:lnTo>
                  <a:lnTo>
                    <a:pt x="237236" y="213233"/>
                  </a:lnTo>
                  <a:lnTo>
                    <a:pt x="273088" y="241782"/>
                  </a:lnTo>
                  <a:lnTo>
                    <a:pt x="309257" y="269925"/>
                  </a:lnTo>
                  <a:lnTo>
                    <a:pt x="345668" y="297738"/>
                  </a:lnTo>
                  <a:lnTo>
                    <a:pt x="382282" y="325272"/>
                  </a:lnTo>
                  <a:lnTo>
                    <a:pt x="419112" y="352539"/>
                  </a:lnTo>
                  <a:lnTo>
                    <a:pt x="413067" y="357365"/>
                  </a:lnTo>
                  <a:lnTo>
                    <a:pt x="374116" y="388543"/>
                  </a:lnTo>
                  <a:lnTo>
                    <a:pt x="335241" y="419849"/>
                  </a:lnTo>
                  <a:lnTo>
                    <a:pt x="296506" y="451307"/>
                  </a:lnTo>
                  <a:lnTo>
                    <a:pt x="257962" y="482968"/>
                  </a:lnTo>
                  <a:lnTo>
                    <a:pt x="219659" y="514908"/>
                  </a:lnTo>
                  <a:lnTo>
                    <a:pt x="181648" y="547179"/>
                  </a:lnTo>
                  <a:lnTo>
                    <a:pt x="143992" y="580542"/>
                  </a:lnTo>
                  <a:lnTo>
                    <a:pt x="107251" y="614819"/>
                  </a:lnTo>
                  <a:lnTo>
                    <a:pt x="71399" y="649998"/>
                  </a:lnTo>
                  <a:lnTo>
                    <a:pt x="36461" y="686092"/>
                  </a:lnTo>
                  <a:lnTo>
                    <a:pt x="2413" y="723087"/>
                  </a:lnTo>
                  <a:lnTo>
                    <a:pt x="0" y="729208"/>
                  </a:lnTo>
                  <a:lnTo>
                    <a:pt x="1943" y="734987"/>
                  </a:lnTo>
                  <a:lnTo>
                    <a:pt x="6870" y="738378"/>
                  </a:lnTo>
                  <a:lnTo>
                    <a:pt x="13436" y="737285"/>
                  </a:lnTo>
                  <a:lnTo>
                    <a:pt x="63398" y="708037"/>
                  </a:lnTo>
                  <a:lnTo>
                    <a:pt x="112077" y="676846"/>
                  </a:lnTo>
                  <a:lnTo>
                    <a:pt x="135140" y="661225"/>
                  </a:lnTo>
                  <a:lnTo>
                    <a:pt x="158254" y="645680"/>
                  </a:lnTo>
                  <a:lnTo>
                    <a:pt x="203593" y="613422"/>
                  </a:lnTo>
                  <a:lnTo>
                    <a:pt x="248818" y="578523"/>
                  </a:lnTo>
                  <a:lnTo>
                    <a:pt x="293674" y="543179"/>
                  </a:lnTo>
                  <a:lnTo>
                    <a:pt x="338289" y="507517"/>
                  </a:lnTo>
                  <a:lnTo>
                    <a:pt x="477812" y="394982"/>
                  </a:lnTo>
                  <a:lnTo>
                    <a:pt x="503389" y="413169"/>
                  </a:lnTo>
                  <a:lnTo>
                    <a:pt x="544296" y="441706"/>
                  </a:lnTo>
                  <a:lnTo>
                    <a:pt x="585482" y="469874"/>
                  </a:lnTo>
                  <a:lnTo>
                    <a:pt x="626922" y="497662"/>
                  </a:lnTo>
                  <a:lnTo>
                    <a:pt x="668642" y="525068"/>
                  </a:lnTo>
                  <a:lnTo>
                    <a:pt x="710628" y="552107"/>
                  </a:lnTo>
                  <a:lnTo>
                    <a:pt x="752881" y="578764"/>
                  </a:lnTo>
                  <a:lnTo>
                    <a:pt x="805713" y="611314"/>
                  </a:lnTo>
                  <a:lnTo>
                    <a:pt x="858913" y="643255"/>
                  </a:lnTo>
                  <a:lnTo>
                    <a:pt x="901433" y="666089"/>
                  </a:lnTo>
                  <a:lnTo>
                    <a:pt x="947191" y="684428"/>
                  </a:lnTo>
                  <a:lnTo>
                    <a:pt x="963256" y="684923"/>
                  </a:lnTo>
                  <a:lnTo>
                    <a:pt x="979703" y="680199"/>
                  </a:lnTo>
                  <a:lnTo>
                    <a:pt x="984211" y="677684"/>
                  </a:lnTo>
                  <a:lnTo>
                    <a:pt x="986409" y="673874"/>
                  </a:lnTo>
                  <a:close/>
                </a:path>
              </a:pathLst>
            </a:custGeom>
            <a:solidFill>
              <a:srgbClr val="EC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902076" y="2515078"/>
            <a:ext cx="3876675" cy="5753100"/>
            <a:chOff x="6902076" y="2515078"/>
            <a:chExt cx="3876675" cy="5753100"/>
          </a:xfrm>
        </p:grpSpPr>
        <p:sp>
          <p:nvSpPr>
            <p:cNvPr id="16" name="object 16"/>
            <p:cNvSpPr/>
            <p:nvPr/>
          </p:nvSpPr>
          <p:spPr>
            <a:xfrm>
              <a:off x="6902076" y="2515078"/>
              <a:ext cx="3876675" cy="5753100"/>
            </a:xfrm>
            <a:custGeom>
              <a:avLst/>
              <a:gdLst/>
              <a:ahLst/>
              <a:cxnLst/>
              <a:rect l="l" t="t" r="r" b="b"/>
              <a:pathLst>
                <a:path w="3876675" h="5753100">
                  <a:moveTo>
                    <a:pt x="3390991" y="5752895"/>
                  </a:moveTo>
                  <a:lnTo>
                    <a:pt x="485683" y="5752895"/>
                  </a:lnTo>
                  <a:lnTo>
                    <a:pt x="437679" y="5750518"/>
                  </a:lnTo>
                  <a:lnTo>
                    <a:pt x="390488" y="5743475"/>
                  </a:lnTo>
                  <a:lnTo>
                    <a:pt x="344429" y="5731898"/>
                  </a:lnTo>
                  <a:lnTo>
                    <a:pt x="299820" y="5715919"/>
                  </a:lnTo>
                  <a:lnTo>
                    <a:pt x="256979" y="5695670"/>
                  </a:lnTo>
                  <a:lnTo>
                    <a:pt x="216225" y="5671282"/>
                  </a:lnTo>
                  <a:lnTo>
                    <a:pt x="177877" y="5642889"/>
                  </a:lnTo>
                  <a:lnTo>
                    <a:pt x="142253" y="5610620"/>
                  </a:lnTo>
                  <a:lnTo>
                    <a:pt x="109990" y="5574991"/>
                  </a:lnTo>
                  <a:lnTo>
                    <a:pt x="81600" y="5536636"/>
                  </a:lnTo>
                  <a:lnTo>
                    <a:pt x="57216" y="5495876"/>
                  </a:lnTo>
                  <a:lnTo>
                    <a:pt x="36970" y="5453029"/>
                  </a:lnTo>
                  <a:lnTo>
                    <a:pt x="20993" y="5408413"/>
                  </a:lnTo>
                  <a:lnTo>
                    <a:pt x="9418" y="5362347"/>
                  </a:lnTo>
                  <a:lnTo>
                    <a:pt x="2376" y="5315149"/>
                  </a:lnTo>
                  <a:lnTo>
                    <a:pt x="0" y="5267138"/>
                  </a:lnTo>
                  <a:lnTo>
                    <a:pt x="0" y="485757"/>
                  </a:lnTo>
                  <a:lnTo>
                    <a:pt x="2376" y="437746"/>
                  </a:lnTo>
                  <a:lnTo>
                    <a:pt x="9418" y="390548"/>
                  </a:lnTo>
                  <a:lnTo>
                    <a:pt x="20993" y="344482"/>
                  </a:lnTo>
                  <a:lnTo>
                    <a:pt x="36970" y="299866"/>
                  </a:lnTo>
                  <a:lnTo>
                    <a:pt x="57216" y="257019"/>
                  </a:lnTo>
                  <a:lnTo>
                    <a:pt x="81600" y="216259"/>
                  </a:lnTo>
                  <a:lnTo>
                    <a:pt x="109990" y="177904"/>
                  </a:lnTo>
                  <a:lnTo>
                    <a:pt x="142253" y="142275"/>
                  </a:lnTo>
                  <a:lnTo>
                    <a:pt x="177877" y="110006"/>
                  </a:lnTo>
                  <a:lnTo>
                    <a:pt x="216225" y="81613"/>
                  </a:lnTo>
                  <a:lnTo>
                    <a:pt x="256979" y="57225"/>
                  </a:lnTo>
                  <a:lnTo>
                    <a:pt x="299820" y="36976"/>
                  </a:lnTo>
                  <a:lnTo>
                    <a:pt x="344429" y="20996"/>
                  </a:lnTo>
                  <a:lnTo>
                    <a:pt x="390488" y="9419"/>
                  </a:lnTo>
                  <a:lnTo>
                    <a:pt x="437679" y="2376"/>
                  </a:lnTo>
                  <a:lnTo>
                    <a:pt x="485683" y="0"/>
                  </a:lnTo>
                  <a:lnTo>
                    <a:pt x="3390991" y="0"/>
                  </a:lnTo>
                  <a:lnTo>
                    <a:pt x="3438995" y="2376"/>
                  </a:lnTo>
                  <a:lnTo>
                    <a:pt x="3486186" y="9419"/>
                  </a:lnTo>
                  <a:lnTo>
                    <a:pt x="3532245" y="20996"/>
                  </a:lnTo>
                  <a:lnTo>
                    <a:pt x="3576854" y="36976"/>
                  </a:lnTo>
                  <a:lnTo>
                    <a:pt x="3619695" y="57225"/>
                  </a:lnTo>
                  <a:lnTo>
                    <a:pt x="3660449" y="81613"/>
                  </a:lnTo>
                  <a:lnTo>
                    <a:pt x="3698797" y="110006"/>
                  </a:lnTo>
                  <a:lnTo>
                    <a:pt x="3734421" y="142275"/>
                  </a:lnTo>
                  <a:lnTo>
                    <a:pt x="3766684" y="177904"/>
                  </a:lnTo>
                  <a:lnTo>
                    <a:pt x="3795074" y="216259"/>
                  </a:lnTo>
                  <a:lnTo>
                    <a:pt x="3819458" y="257019"/>
                  </a:lnTo>
                  <a:lnTo>
                    <a:pt x="3839704" y="299866"/>
                  </a:lnTo>
                  <a:lnTo>
                    <a:pt x="3855681" y="344482"/>
                  </a:lnTo>
                  <a:lnTo>
                    <a:pt x="3867256" y="390548"/>
                  </a:lnTo>
                  <a:lnTo>
                    <a:pt x="3874298" y="437746"/>
                  </a:lnTo>
                  <a:lnTo>
                    <a:pt x="3876675" y="485757"/>
                  </a:lnTo>
                  <a:lnTo>
                    <a:pt x="3876675" y="5267138"/>
                  </a:lnTo>
                  <a:lnTo>
                    <a:pt x="3874298" y="5315149"/>
                  </a:lnTo>
                  <a:lnTo>
                    <a:pt x="3867256" y="5362347"/>
                  </a:lnTo>
                  <a:lnTo>
                    <a:pt x="3855681" y="5408413"/>
                  </a:lnTo>
                  <a:lnTo>
                    <a:pt x="3839704" y="5453029"/>
                  </a:lnTo>
                  <a:lnTo>
                    <a:pt x="3819458" y="5495876"/>
                  </a:lnTo>
                  <a:lnTo>
                    <a:pt x="3795074" y="5536636"/>
                  </a:lnTo>
                  <a:lnTo>
                    <a:pt x="3766684" y="5574991"/>
                  </a:lnTo>
                  <a:lnTo>
                    <a:pt x="3734421" y="5610620"/>
                  </a:lnTo>
                  <a:lnTo>
                    <a:pt x="3698797" y="5642889"/>
                  </a:lnTo>
                  <a:lnTo>
                    <a:pt x="3660449" y="5671282"/>
                  </a:lnTo>
                  <a:lnTo>
                    <a:pt x="3619695" y="5695670"/>
                  </a:lnTo>
                  <a:lnTo>
                    <a:pt x="3576854" y="5715919"/>
                  </a:lnTo>
                  <a:lnTo>
                    <a:pt x="3532245" y="5731898"/>
                  </a:lnTo>
                  <a:lnTo>
                    <a:pt x="3486186" y="5743475"/>
                  </a:lnTo>
                  <a:lnTo>
                    <a:pt x="3438995" y="5750518"/>
                  </a:lnTo>
                  <a:lnTo>
                    <a:pt x="3390991" y="5752895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68375" y="2808404"/>
              <a:ext cx="944880" cy="876300"/>
            </a:xfrm>
            <a:custGeom>
              <a:avLst/>
              <a:gdLst/>
              <a:ahLst/>
              <a:cxnLst/>
              <a:rect l="l" t="t" r="r" b="b"/>
              <a:pathLst>
                <a:path w="944879" h="876300">
                  <a:moveTo>
                    <a:pt x="301248" y="876236"/>
                  </a:moveTo>
                  <a:lnTo>
                    <a:pt x="0" y="525741"/>
                  </a:lnTo>
                  <a:lnTo>
                    <a:pt x="256624" y="671156"/>
                  </a:lnTo>
                  <a:lnTo>
                    <a:pt x="290523" y="624201"/>
                  </a:lnTo>
                  <a:lnTo>
                    <a:pt x="324974" y="578255"/>
                  </a:lnTo>
                  <a:lnTo>
                    <a:pt x="359925" y="533367"/>
                  </a:lnTo>
                  <a:lnTo>
                    <a:pt x="395323" y="489588"/>
                  </a:lnTo>
                  <a:lnTo>
                    <a:pt x="431117" y="446967"/>
                  </a:lnTo>
                  <a:lnTo>
                    <a:pt x="467255" y="405555"/>
                  </a:lnTo>
                  <a:lnTo>
                    <a:pt x="503684" y="365402"/>
                  </a:lnTo>
                  <a:lnTo>
                    <a:pt x="540353" y="326558"/>
                  </a:lnTo>
                  <a:lnTo>
                    <a:pt x="577210" y="289073"/>
                  </a:lnTo>
                  <a:lnTo>
                    <a:pt x="614202" y="252997"/>
                  </a:lnTo>
                  <a:lnTo>
                    <a:pt x="651278" y="218381"/>
                  </a:lnTo>
                  <a:lnTo>
                    <a:pt x="688386" y="185274"/>
                  </a:lnTo>
                  <a:lnTo>
                    <a:pt x="725474" y="153726"/>
                  </a:lnTo>
                  <a:lnTo>
                    <a:pt x="762489" y="123789"/>
                  </a:lnTo>
                  <a:lnTo>
                    <a:pt x="799381" y="95511"/>
                  </a:lnTo>
                  <a:lnTo>
                    <a:pt x="836095" y="68943"/>
                  </a:lnTo>
                  <a:lnTo>
                    <a:pt x="872582" y="44135"/>
                  </a:lnTo>
                  <a:lnTo>
                    <a:pt x="908789" y="21137"/>
                  </a:lnTo>
                  <a:lnTo>
                    <a:pt x="944663" y="0"/>
                  </a:lnTo>
                  <a:lnTo>
                    <a:pt x="904178" y="37452"/>
                  </a:lnTo>
                  <a:lnTo>
                    <a:pt x="865062" y="75091"/>
                  </a:lnTo>
                  <a:lnTo>
                    <a:pt x="827272" y="112924"/>
                  </a:lnTo>
                  <a:lnTo>
                    <a:pt x="790762" y="150954"/>
                  </a:lnTo>
                  <a:lnTo>
                    <a:pt x="755487" y="189190"/>
                  </a:lnTo>
                  <a:lnTo>
                    <a:pt x="721401" y="227636"/>
                  </a:lnTo>
                  <a:lnTo>
                    <a:pt x="688462" y="266298"/>
                  </a:lnTo>
                  <a:lnTo>
                    <a:pt x="656622" y="305183"/>
                  </a:lnTo>
                  <a:lnTo>
                    <a:pt x="625838" y="344296"/>
                  </a:lnTo>
                  <a:lnTo>
                    <a:pt x="596065" y="383643"/>
                  </a:lnTo>
                  <a:lnTo>
                    <a:pt x="567257" y="423230"/>
                  </a:lnTo>
                  <a:lnTo>
                    <a:pt x="539369" y="463064"/>
                  </a:lnTo>
                  <a:lnTo>
                    <a:pt x="512357" y="503149"/>
                  </a:lnTo>
                  <a:lnTo>
                    <a:pt x="486177" y="543492"/>
                  </a:lnTo>
                  <a:lnTo>
                    <a:pt x="460782" y="584100"/>
                  </a:lnTo>
                  <a:lnTo>
                    <a:pt x="436128" y="624976"/>
                  </a:lnTo>
                  <a:lnTo>
                    <a:pt x="412170" y="666129"/>
                  </a:lnTo>
                  <a:lnTo>
                    <a:pt x="388863" y="707563"/>
                  </a:lnTo>
                  <a:lnTo>
                    <a:pt x="366162" y="749285"/>
                  </a:lnTo>
                  <a:lnTo>
                    <a:pt x="344023" y="791301"/>
                  </a:lnTo>
                  <a:lnTo>
                    <a:pt x="322400" y="833615"/>
                  </a:lnTo>
                  <a:lnTo>
                    <a:pt x="301248" y="876236"/>
                  </a:lnTo>
                  <a:close/>
                </a:path>
              </a:pathLst>
            </a:custGeom>
            <a:solidFill>
              <a:srgbClr val="129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68375" y="2808404"/>
              <a:ext cx="944880" cy="876300"/>
            </a:xfrm>
            <a:custGeom>
              <a:avLst/>
              <a:gdLst/>
              <a:ahLst/>
              <a:cxnLst/>
              <a:rect l="l" t="t" r="r" b="b"/>
              <a:pathLst>
                <a:path w="944879" h="876300">
                  <a:moveTo>
                    <a:pt x="0" y="525741"/>
                  </a:moveTo>
                  <a:lnTo>
                    <a:pt x="301248" y="876236"/>
                  </a:lnTo>
                  <a:lnTo>
                    <a:pt x="322400" y="833615"/>
                  </a:lnTo>
                  <a:lnTo>
                    <a:pt x="344023" y="791301"/>
                  </a:lnTo>
                  <a:lnTo>
                    <a:pt x="366162" y="749285"/>
                  </a:lnTo>
                  <a:lnTo>
                    <a:pt x="388863" y="707563"/>
                  </a:lnTo>
                  <a:lnTo>
                    <a:pt x="412170" y="666129"/>
                  </a:lnTo>
                  <a:lnTo>
                    <a:pt x="436128" y="624976"/>
                  </a:lnTo>
                  <a:lnTo>
                    <a:pt x="460782" y="584100"/>
                  </a:lnTo>
                  <a:lnTo>
                    <a:pt x="486177" y="543492"/>
                  </a:lnTo>
                  <a:lnTo>
                    <a:pt x="512357" y="503149"/>
                  </a:lnTo>
                  <a:lnTo>
                    <a:pt x="539369" y="463064"/>
                  </a:lnTo>
                  <a:lnTo>
                    <a:pt x="567257" y="423230"/>
                  </a:lnTo>
                  <a:lnTo>
                    <a:pt x="596065" y="383643"/>
                  </a:lnTo>
                  <a:lnTo>
                    <a:pt x="625838" y="344296"/>
                  </a:lnTo>
                  <a:lnTo>
                    <a:pt x="656622" y="305183"/>
                  </a:lnTo>
                  <a:lnTo>
                    <a:pt x="688462" y="266298"/>
                  </a:lnTo>
                  <a:lnTo>
                    <a:pt x="721401" y="227636"/>
                  </a:lnTo>
                  <a:lnTo>
                    <a:pt x="755487" y="189190"/>
                  </a:lnTo>
                  <a:lnTo>
                    <a:pt x="790762" y="150954"/>
                  </a:lnTo>
                  <a:lnTo>
                    <a:pt x="827272" y="112924"/>
                  </a:lnTo>
                  <a:lnTo>
                    <a:pt x="865062" y="75091"/>
                  </a:lnTo>
                  <a:lnTo>
                    <a:pt x="904178" y="37452"/>
                  </a:lnTo>
                  <a:lnTo>
                    <a:pt x="944663" y="0"/>
                  </a:lnTo>
                  <a:lnTo>
                    <a:pt x="908789" y="21137"/>
                  </a:lnTo>
                  <a:lnTo>
                    <a:pt x="872582" y="44135"/>
                  </a:lnTo>
                  <a:lnTo>
                    <a:pt x="836095" y="68943"/>
                  </a:lnTo>
                  <a:lnTo>
                    <a:pt x="799381" y="95511"/>
                  </a:lnTo>
                  <a:lnTo>
                    <a:pt x="762489" y="123789"/>
                  </a:lnTo>
                  <a:lnTo>
                    <a:pt x="725474" y="153726"/>
                  </a:lnTo>
                  <a:lnTo>
                    <a:pt x="688386" y="185274"/>
                  </a:lnTo>
                  <a:lnTo>
                    <a:pt x="651278" y="218381"/>
                  </a:lnTo>
                  <a:lnTo>
                    <a:pt x="614202" y="252997"/>
                  </a:lnTo>
                  <a:lnTo>
                    <a:pt x="577210" y="289073"/>
                  </a:lnTo>
                  <a:lnTo>
                    <a:pt x="540353" y="326558"/>
                  </a:lnTo>
                  <a:lnTo>
                    <a:pt x="503684" y="365402"/>
                  </a:lnTo>
                  <a:lnTo>
                    <a:pt x="467255" y="405555"/>
                  </a:lnTo>
                  <a:lnTo>
                    <a:pt x="431117" y="446967"/>
                  </a:lnTo>
                  <a:lnTo>
                    <a:pt x="395323" y="489588"/>
                  </a:lnTo>
                  <a:lnTo>
                    <a:pt x="359925" y="533367"/>
                  </a:lnTo>
                  <a:lnTo>
                    <a:pt x="324974" y="578255"/>
                  </a:lnTo>
                  <a:lnTo>
                    <a:pt x="290523" y="624201"/>
                  </a:lnTo>
                  <a:lnTo>
                    <a:pt x="256624" y="671156"/>
                  </a:lnTo>
                  <a:lnTo>
                    <a:pt x="0" y="525741"/>
                  </a:lnTo>
                  <a:close/>
                </a:path>
              </a:pathLst>
            </a:custGeom>
            <a:ln w="20855">
              <a:solidFill>
                <a:srgbClr val="0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3019" y="4549002"/>
              <a:ext cx="95250" cy="9524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942390" y="338201"/>
            <a:ext cx="110617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60" dirty="0">
                <a:latin typeface="Trebuchet MS"/>
                <a:cs typeface="Trebuchet MS"/>
              </a:rPr>
              <a:t>A</a:t>
            </a:r>
            <a:r>
              <a:rPr b="0" spc="305" dirty="0">
                <a:latin typeface="Trebuchet MS"/>
                <a:cs typeface="Trebuchet MS"/>
              </a:rPr>
              <a:t>pp</a:t>
            </a:r>
            <a:r>
              <a:rPr b="0" spc="35" dirty="0">
                <a:latin typeface="Trebuchet MS"/>
                <a:cs typeface="Trebuchet MS"/>
              </a:rPr>
              <a:t>r</a:t>
            </a:r>
            <a:r>
              <a:rPr b="0" spc="370" dirty="0">
                <a:latin typeface="Trebuchet MS"/>
                <a:cs typeface="Trebuchet MS"/>
              </a:rPr>
              <a:t>o</a:t>
            </a:r>
            <a:r>
              <a:rPr b="0" spc="155" dirty="0">
                <a:latin typeface="Trebuchet MS"/>
                <a:cs typeface="Trebuchet MS"/>
              </a:rPr>
              <a:t>a</a:t>
            </a:r>
            <a:r>
              <a:rPr b="0" spc="-145" dirty="0">
                <a:latin typeface="Trebuchet MS"/>
                <a:cs typeface="Trebuchet MS"/>
              </a:rPr>
              <a:t>c</a:t>
            </a:r>
            <a:r>
              <a:rPr b="0" spc="275" dirty="0">
                <a:latin typeface="Trebuchet MS"/>
                <a:cs typeface="Trebuchet MS"/>
              </a:rPr>
              <a:t>h</a:t>
            </a:r>
            <a:r>
              <a:rPr b="0" spc="-415" dirty="0">
                <a:latin typeface="Trebuchet MS"/>
                <a:cs typeface="Trebuchet MS"/>
              </a:rPr>
              <a:t> </a:t>
            </a:r>
            <a:r>
              <a:rPr b="0" spc="-605" dirty="0">
                <a:latin typeface="Trebuchet MS"/>
                <a:cs typeface="Trebuchet MS"/>
              </a:rPr>
              <a:t>1</a:t>
            </a:r>
            <a:r>
              <a:rPr b="0" spc="-1019" dirty="0">
                <a:latin typeface="Trebuchet MS"/>
                <a:cs typeface="Trebuchet MS"/>
              </a:rPr>
              <a:t>:</a:t>
            </a:r>
            <a:r>
              <a:rPr b="0" spc="-415" dirty="0">
                <a:latin typeface="Trebuchet MS"/>
                <a:cs typeface="Trebuchet MS"/>
              </a:rPr>
              <a:t> </a:t>
            </a:r>
            <a:r>
              <a:rPr b="0" spc="260" dirty="0">
                <a:latin typeface="Trebuchet MS"/>
                <a:cs typeface="Trebuchet MS"/>
              </a:rPr>
              <a:t>P</a:t>
            </a:r>
            <a:r>
              <a:rPr b="0" spc="95" dirty="0">
                <a:latin typeface="Trebuchet MS"/>
                <a:cs typeface="Trebuchet MS"/>
              </a:rPr>
              <a:t>y</a:t>
            </a:r>
            <a:r>
              <a:rPr b="0" spc="-180" dirty="0">
                <a:latin typeface="Trebuchet MS"/>
                <a:cs typeface="Trebuchet MS"/>
              </a:rPr>
              <a:t>t</a:t>
            </a:r>
            <a:r>
              <a:rPr b="0" spc="20" dirty="0">
                <a:latin typeface="Trebuchet MS"/>
                <a:cs typeface="Trebuchet MS"/>
              </a:rPr>
              <a:t>e</a:t>
            </a:r>
            <a:r>
              <a:rPr b="0" spc="560" dirty="0">
                <a:latin typeface="Trebuchet MS"/>
                <a:cs typeface="Trebuchet MS"/>
              </a:rPr>
              <a:t>ss</a:t>
            </a:r>
            <a:r>
              <a:rPr b="0" spc="20" dirty="0">
                <a:latin typeface="Trebuchet MS"/>
                <a:cs typeface="Trebuchet MS"/>
              </a:rPr>
              <a:t>e</a:t>
            </a:r>
            <a:r>
              <a:rPr b="0" spc="35" dirty="0">
                <a:latin typeface="Trebuchet MS"/>
                <a:cs typeface="Trebuchet MS"/>
              </a:rPr>
              <a:t>r</a:t>
            </a:r>
            <a:r>
              <a:rPr b="0" spc="155" dirty="0">
                <a:latin typeface="Trebuchet MS"/>
                <a:cs typeface="Trebuchet MS"/>
              </a:rPr>
              <a:t>a</a:t>
            </a:r>
            <a:r>
              <a:rPr b="0" spc="-145" dirty="0">
                <a:latin typeface="Trebuchet MS"/>
                <a:cs typeface="Trebuchet MS"/>
              </a:rPr>
              <a:t>c</a:t>
            </a:r>
            <a:r>
              <a:rPr b="0" spc="-175" dirty="0">
                <a:latin typeface="Trebuchet MS"/>
                <a:cs typeface="Trebuchet MS"/>
              </a:rPr>
              <a:t>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479337" y="3948164"/>
            <a:ext cx="268287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ves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55" dirty="0">
                <a:latin typeface="Verdana"/>
                <a:cs typeface="Verdana"/>
              </a:rPr>
              <a:t>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00" dirty="0">
                <a:latin typeface="Verdana"/>
                <a:cs typeface="Verdana"/>
              </a:rPr>
              <a:t>a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w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5" dirty="0">
                <a:latin typeface="Verdana"/>
                <a:cs typeface="Verdana"/>
              </a:rPr>
              <a:t>pp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5" dirty="0">
                <a:latin typeface="Verdana"/>
                <a:cs typeface="Verdana"/>
              </a:rPr>
              <a:t>r  </a:t>
            </a:r>
            <a:r>
              <a:rPr sz="2200" spc="65" dirty="0">
                <a:latin typeface="Verdana"/>
                <a:cs typeface="Verdana"/>
              </a:rPr>
              <a:t>f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25" dirty="0">
                <a:latin typeface="Verdana"/>
                <a:cs typeface="Verdana"/>
              </a:rPr>
              <a:t>r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35" dirty="0">
                <a:latin typeface="Verdana"/>
                <a:cs typeface="Verdana"/>
              </a:rPr>
              <a:t>h</a:t>
            </a:r>
            <a:r>
              <a:rPr sz="2200" spc="-50" dirty="0">
                <a:latin typeface="Verdana"/>
                <a:cs typeface="Verdana"/>
              </a:rPr>
              <a:t>e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60" dirty="0">
                <a:latin typeface="Verdana"/>
                <a:cs typeface="Verdana"/>
              </a:rPr>
              <a:t>ss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45" dirty="0">
                <a:latin typeface="Verdana"/>
                <a:cs typeface="Verdana"/>
              </a:rPr>
              <a:t>-  </a:t>
            </a:r>
            <a:r>
              <a:rPr sz="2200" spc="-15" dirty="0">
                <a:latin typeface="Verdana"/>
                <a:cs typeface="Verdana"/>
              </a:rPr>
              <a:t>O</a:t>
            </a:r>
            <a:r>
              <a:rPr sz="2200" spc="-5" dirty="0">
                <a:latin typeface="Verdana"/>
                <a:cs typeface="Verdana"/>
              </a:rPr>
              <a:t>C</a:t>
            </a:r>
            <a:r>
              <a:rPr sz="2200" spc="-80" dirty="0">
                <a:latin typeface="Verdana"/>
                <a:cs typeface="Verdana"/>
              </a:rPr>
              <a:t>R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70" dirty="0">
                <a:latin typeface="Verdana"/>
                <a:cs typeface="Verdana"/>
              </a:rPr>
              <a:t>E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0" dirty="0">
                <a:latin typeface="Verdana"/>
                <a:cs typeface="Verdana"/>
              </a:rPr>
              <a:t>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9337" y="5510264"/>
            <a:ext cx="258064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z</a:t>
            </a:r>
            <a:r>
              <a:rPr sz="2200" spc="-35" dirty="0">
                <a:latin typeface="Verdana"/>
                <a:cs typeface="Verdana"/>
              </a:rPr>
              <a:t>e 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04" dirty="0">
                <a:latin typeface="Verdana"/>
                <a:cs typeface="Verdana"/>
              </a:rPr>
              <a:t>x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0" dirty="0">
                <a:latin typeface="Verdana"/>
                <a:cs typeface="Verdana"/>
              </a:rPr>
              <a:t>n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55" dirty="0">
                <a:latin typeface="Verdana"/>
                <a:cs typeface="Verdana"/>
              </a:rPr>
              <a:t>es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9337" y="6681839"/>
            <a:ext cx="290004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130" dirty="0">
                <a:latin typeface="Verdana"/>
                <a:cs typeface="Verdana"/>
              </a:rPr>
              <a:t>mm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55" dirty="0">
                <a:latin typeface="Verdana"/>
                <a:cs typeface="Verdana"/>
              </a:rPr>
              <a:t>y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in  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60" dirty="0">
                <a:latin typeface="Verdana"/>
                <a:cs typeface="Verdana"/>
              </a:rPr>
              <a:t>y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35" dirty="0">
                <a:latin typeface="Verdana"/>
                <a:cs typeface="Verdana"/>
              </a:rPr>
              <a:t>h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30" dirty="0">
                <a:latin typeface="Verdana"/>
                <a:cs typeface="Verdana"/>
              </a:rPr>
              <a:t>n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5" dirty="0">
                <a:latin typeface="Verdana"/>
                <a:cs typeface="Verdana"/>
              </a:rPr>
              <a:t>O</a:t>
            </a:r>
            <a:r>
              <a:rPr sz="2200" spc="-5" dirty="0">
                <a:latin typeface="Verdana"/>
                <a:cs typeface="Verdana"/>
              </a:rPr>
              <a:t>C</a:t>
            </a:r>
            <a:r>
              <a:rPr sz="2200" spc="-80" dirty="0">
                <a:latin typeface="Verdana"/>
                <a:cs typeface="Verdana"/>
              </a:rPr>
              <a:t>R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7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50" dirty="0">
                <a:latin typeface="Verdana"/>
                <a:cs typeface="Verdana"/>
              </a:rPr>
              <a:t>e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15" dirty="0">
                <a:latin typeface="Verdana"/>
                <a:cs typeface="Verdana"/>
              </a:rPr>
              <a:t>o 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04" dirty="0">
                <a:latin typeface="Verdana"/>
                <a:cs typeface="Verdana"/>
              </a:rPr>
              <a:t>x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0" dirty="0">
                <a:latin typeface="Verdana"/>
                <a:cs typeface="Verdana"/>
              </a:rPr>
              <a:t>e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es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46155" y="4344526"/>
            <a:ext cx="2368550" cy="197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20" dirty="0">
                <a:latin typeface="Verdana"/>
                <a:cs typeface="Verdana"/>
              </a:rPr>
              <a:t>Automatically </a:t>
            </a:r>
            <a:r>
              <a:rPr sz="2200" spc="-1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d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04" dirty="0">
                <a:latin typeface="Verdana"/>
                <a:cs typeface="Verdana"/>
              </a:rPr>
              <a:t>x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65" dirty="0">
                <a:latin typeface="Verdana"/>
                <a:cs typeface="Verdana"/>
              </a:rPr>
              <a:t>f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70" dirty="0">
                <a:latin typeface="Verdana"/>
                <a:cs typeface="Verdana"/>
              </a:rPr>
              <a:t>m  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35" dirty="0">
                <a:latin typeface="Verdana"/>
                <a:cs typeface="Verdana"/>
              </a:rPr>
              <a:t>nn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40" dirty="0">
                <a:latin typeface="Verdana"/>
                <a:cs typeface="Verdana"/>
              </a:rPr>
              <a:t>s  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d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60" dirty="0">
                <a:latin typeface="Verdana"/>
                <a:cs typeface="Verdana"/>
              </a:rPr>
              <a:t>y</a:t>
            </a:r>
            <a:r>
              <a:rPr sz="2200" spc="-55" dirty="0">
                <a:latin typeface="Verdana"/>
                <a:cs typeface="Verdana"/>
              </a:rPr>
              <a:t>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35" dirty="0">
                <a:latin typeface="Verdana"/>
                <a:cs typeface="Verdana"/>
              </a:rPr>
              <a:t>he  </a:t>
            </a:r>
            <a:r>
              <a:rPr sz="2200" dirty="0">
                <a:latin typeface="Verdana"/>
                <a:cs typeface="Verdana"/>
              </a:rPr>
              <a:t>output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8851" y="4152640"/>
            <a:ext cx="95250" cy="9524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3681986" y="3948164"/>
            <a:ext cx="2807970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35" dirty="0">
                <a:latin typeface="Verdana"/>
                <a:cs typeface="Verdana"/>
              </a:rPr>
              <a:t>D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60" dirty="0">
                <a:latin typeface="Verdana"/>
                <a:cs typeface="Verdana"/>
              </a:rPr>
              <a:t>'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d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35" dirty="0">
                <a:latin typeface="Verdana"/>
                <a:cs typeface="Verdana"/>
              </a:rPr>
              <a:t>he 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04" dirty="0">
                <a:latin typeface="Verdana"/>
                <a:cs typeface="Verdana"/>
              </a:rPr>
              <a:t>x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55" dirty="0">
                <a:latin typeface="Verdana"/>
                <a:cs typeface="Verdana"/>
              </a:rPr>
              <a:t>y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w</a:t>
            </a:r>
            <a:r>
              <a:rPr sz="2200" spc="-35" dirty="0">
                <a:latin typeface="Verdana"/>
                <a:cs typeface="Verdana"/>
              </a:rPr>
              <a:t>h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0" dirty="0">
                <a:latin typeface="Verdana"/>
                <a:cs typeface="Verdana"/>
              </a:rPr>
              <a:t>n 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35" dirty="0">
                <a:latin typeface="Verdana"/>
                <a:cs typeface="Verdana"/>
              </a:rPr>
              <a:t>h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0" dirty="0">
                <a:latin typeface="Verdana"/>
                <a:cs typeface="Verdana"/>
              </a:rPr>
              <a:t>e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55" dirty="0">
                <a:latin typeface="Verdana"/>
                <a:cs typeface="Verdana"/>
              </a:rPr>
              <a:t>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40" dirty="0">
                <a:latin typeface="Verdana"/>
                <a:cs typeface="Verdana"/>
              </a:rPr>
              <a:t>y  </a:t>
            </a:r>
            <a:r>
              <a:rPr sz="2200" spc="35" dirty="0">
                <a:latin typeface="Verdana"/>
                <a:cs typeface="Verdana"/>
              </a:rPr>
              <a:t>b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-204" dirty="0">
                <a:latin typeface="Verdana"/>
                <a:cs typeface="Verdana"/>
              </a:rPr>
              <a:t>k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225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38851" y="6105265"/>
            <a:ext cx="95250" cy="9524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3681986" y="5900789"/>
            <a:ext cx="2172335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270" dirty="0">
                <a:latin typeface="Verdana"/>
                <a:cs typeface="Verdana"/>
              </a:rPr>
              <a:t>I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60" dirty="0">
                <a:latin typeface="Verdana"/>
                <a:cs typeface="Verdana"/>
              </a:rPr>
              <a:t>ss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65" dirty="0">
                <a:latin typeface="Verdana"/>
                <a:cs typeface="Verdana"/>
              </a:rPr>
              <a:t>f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50" dirty="0">
                <a:latin typeface="Verdana"/>
                <a:cs typeface="Verdana"/>
              </a:rPr>
              <a:t>w  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35" dirty="0">
                <a:latin typeface="Verdana"/>
                <a:cs typeface="Verdana"/>
              </a:rPr>
              <a:t>bb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30" dirty="0">
                <a:latin typeface="Verdana"/>
                <a:cs typeface="Verdana"/>
              </a:rPr>
              <a:t>h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80" dirty="0">
                <a:latin typeface="Verdana"/>
                <a:cs typeface="Verdana"/>
              </a:rPr>
              <a:t>w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35" dirty="0">
                <a:latin typeface="Verdana"/>
                <a:cs typeface="Verdana"/>
              </a:rPr>
              <a:t>d</a:t>
            </a:r>
            <a:r>
              <a:rPr sz="2200" spc="-40" dirty="0">
                <a:latin typeface="Verdana"/>
                <a:cs typeface="Verdana"/>
              </a:rPr>
              <a:t>s  </a:t>
            </a:r>
            <a:r>
              <a:rPr sz="2200" spc="-55" dirty="0">
                <a:latin typeface="Verdana"/>
                <a:cs typeface="Verdana"/>
              </a:rPr>
              <a:t>eve</a:t>
            </a:r>
            <a:r>
              <a:rPr sz="2200" spc="-30" dirty="0">
                <a:latin typeface="Verdana"/>
                <a:cs typeface="Verdana"/>
              </a:rPr>
              <a:t>n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65" dirty="0">
                <a:latin typeface="Verdana"/>
                <a:cs typeface="Verdana"/>
              </a:rPr>
              <a:t>f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5" dirty="0">
                <a:latin typeface="Verdana"/>
                <a:cs typeface="Verdana"/>
              </a:rPr>
              <a:t>r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d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70" dirty="0">
                <a:latin typeface="Verdana"/>
                <a:cs typeface="Verdana"/>
              </a:rPr>
              <a:t>a  </a:t>
            </a:r>
            <a:r>
              <a:rPr sz="2200" spc="-40" dirty="0">
                <a:latin typeface="Verdana"/>
                <a:cs typeface="Verdana"/>
              </a:rPr>
              <a:t>cleaning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4" y="8773257"/>
            <a:ext cx="18278475" cy="1514475"/>
          </a:xfrm>
          <a:custGeom>
            <a:avLst/>
            <a:gdLst/>
            <a:ahLst/>
            <a:cxnLst/>
            <a:rect l="l" t="t" r="r" b="b"/>
            <a:pathLst>
              <a:path w="18278475" h="1514475">
                <a:moveTo>
                  <a:pt x="18278473" y="1514474"/>
                </a:moveTo>
                <a:lnTo>
                  <a:pt x="0" y="1514474"/>
                </a:lnTo>
                <a:lnTo>
                  <a:pt x="0" y="0"/>
                </a:lnTo>
                <a:lnTo>
                  <a:pt x="18278473" y="0"/>
                </a:lnTo>
                <a:lnTo>
                  <a:pt x="18278473" y="1514474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05846" y="0"/>
            <a:ext cx="3182620" cy="2860675"/>
            <a:chOff x="15105846" y="0"/>
            <a:chExt cx="3182620" cy="2860675"/>
          </a:xfrm>
        </p:grpSpPr>
        <p:sp>
          <p:nvSpPr>
            <p:cNvPr id="4" name="object 4"/>
            <p:cNvSpPr/>
            <p:nvPr/>
          </p:nvSpPr>
          <p:spPr>
            <a:xfrm>
              <a:off x="15105846" y="599189"/>
              <a:ext cx="2609215" cy="2261870"/>
            </a:xfrm>
            <a:custGeom>
              <a:avLst/>
              <a:gdLst/>
              <a:ahLst/>
              <a:cxnLst/>
              <a:rect l="l" t="t" r="r" b="b"/>
              <a:pathLst>
                <a:path w="2609215" h="2261870">
                  <a:moveTo>
                    <a:pt x="1956169" y="2261352"/>
                  </a:moveTo>
                  <a:lnTo>
                    <a:pt x="652909" y="2261352"/>
                  </a:lnTo>
                  <a:lnTo>
                    <a:pt x="0" y="1131862"/>
                  </a:lnTo>
                  <a:lnTo>
                    <a:pt x="652909" y="0"/>
                  </a:lnTo>
                  <a:lnTo>
                    <a:pt x="1956169" y="0"/>
                  </a:lnTo>
                  <a:lnTo>
                    <a:pt x="2608984" y="1131862"/>
                  </a:lnTo>
                  <a:lnTo>
                    <a:pt x="1956169" y="2261352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15631" y="0"/>
              <a:ext cx="1572895" cy="2726690"/>
            </a:xfrm>
            <a:custGeom>
              <a:avLst/>
              <a:gdLst/>
              <a:ahLst/>
              <a:cxnLst/>
              <a:rect l="l" t="t" r="r" b="b"/>
              <a:pathLst>
                <a:path w="1572894" h="2726690">
                  <a:moveTo>
                    <a:pt x="1572367" y="2726376"/>
                  </a:moveTo>
                  <a:lnTo>
                    <a:pt x="132793" y="229902"/>
                  </a:lnTo>
                  <a:lnTo>
                    <a:pt x="0" y="0"/>
                  </a:lnTo>
                  <a:lnTo>
                    <a:pt x="1572367" y="0"/>
                  </a:lnTo>
                  <a:lnTo>
                    <a:pt x="1572367" y="2726376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698402" y="8769982"/>
            <a:ext cx="14589760" cy="1517015"/>
          </a:xfrm>
          <a:custGeom>
            <a:avLst/>
            <a:gdLst/>
            <a:ahLst/>
            <a:cxnLst/>
            <a:rect l="l" t="t" r="r" b="b"/>
            <a:pathLst>
              <a:path w="14589760" h="1517015">
                <a:moveTo>
                  <a:pt x="875380" y="0"/>
                </a:moveTo>
                <a:lnTo>
                  <a:pt x="14589597" y="0"/>
                </a:lnTo>
                <a:lnTo>
                  <a:pt x="14589597" y="1517016"/>
                </a:lnTo>
                <a:lnTo>
                  <a:pt x="0" y="1517016"/>
                </a:lnTo>
                <a:lnTo>
                  <a:pt x="875380" y="0"/>
                </a:lnTo>
                <a:close/>
              </a:path>
            </a:pathLst>
          </a:custGeom>
          <a:solidFill>
            <a:srgbClr val="ED7D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5348" y="2029824"/>
            <a:ext cx="5219699" cy="1600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3819" y="4520722"/>
            <a:ext cx="6387662" cy="13774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477" y="6973565"/>
            <a:ext cx="6886574" cy="8738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30087" y="2608556"/>
            <a:ext cx="2254159" cy="227151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180620" y="294491"/>
            <a:ext cx="117271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60" dirty="0">
                <a:latin typeface="Trebuchet MS"/>
                <a:cs typeface="Trebuchet MS"/>
              </a:rPr>
              <a:t>A</a:t>
            </a:r>
            <a:r>
              <a:rPr b="0" spc="305" dirty="0">
                <a:latin typeface="Trebuchet MS"/>
                <a:cs typeface="Trebuchet MS"/>
              </a:rPr>
              <a:t>pp</a:t>
            </a:r>
            <a:r>
              <a:rPr b="0" spc="35" dirty="0">
                <a:latin typeface="Trebuchet MS"/>
                <a:cs typeface="Trebuchet MS"/>
              </a:rPr>
              <a:t>r</a:t>
            </a:r>
            <a:r>
              <a:rPr b="0" spc="370" dirty="0">
                <a:latin typeface="Trebuchet MS"/>
                <a:cs typeface="Trebuchet MS"/>
              </a:rPr>
              <a:t>o</a:t>
            </a:r>
            <a:r>
              <a:rPr b="0" spc="155" dirty="0">
                <a:latin typeface="Trebuchet MS"/>
                <a:cs typeface="Trebuchet MS"/>
              </a:rPr>
              <a:t>a</a:t>
            </a:r>
            <a:r>
              <a:rPr b="0" spc="-145" dirty="0">
                <a:latin typeface="Trebuchet MS"/>
                <a:cs typeface="Trebuchet MS"/>
              </a:rPr>
              <a:t>c</a:t>
            </a:r>
            <a:r>
              <a:rPr b="0" spc="275" dirty="0">
                <a:latin typeface="Trebuchet MS"/>
                <a:cs typeface="Trebuchet MS"/>
              </a:rPr>
              <a:t>h</a:t>
            </a:r>
            <a:r>
              <a:rPr b="0" spc="-415" dirty="0">
                <a:latin typeface="Trebuchet MS"/>
                <a:cs typeface="Trebuchet MS"/>
              </a:rPr>
              <a:t> </a:t>
            </a:r>
            <a:r>
              <a:rPr b="0" spc="300" dirty="0">
                <a:latin typeface="Trebuchet MS"/>
                <a:cs typeface="Trebuchet MS"/>
              </a:rPr>
              <a:t>-</a:t>
            </a:r>
            <a:r>
              <a:rPr b="0" spc="-415" dirty="0">
                <a:latin typeface="Trebuchet MS"/>
                <a:cs typeface="Trebuchet MS"/>
              </a:rPr>
              <a:t> </a:t>
            </a:r>
            <a:r>
              <a:rPr b="0" spc="-605" dirty="0">
                <a:latin typeface="Trebuchet MS"/>
                <a:cs typeface="Trebuchet MS"/>
              </a:rPr>
              <a:t>1</a:t>
            </a:r>
            <a:r>
              <a:rPr b="0" spc="-1019" dirty="0">
                <a:latin typeface="Trebuchet MS"/>
                <a:cs typeface="Trebuchet MS"/>
              </a:rPr>
              <a:t>:</a:t>
            </a:r>
            <a:r>
              <a:rPr b="0" spc="-415" dirty="0">
                <a:latin typeface="Trebuchet MS"/>
                <a:cs typeface="Trebuchet MS"/>
              </a:rPr>
              <a:t> </a:t>
            </a:r>
            <a:r>
              <a:rPr b="0" spc="260" dirty="0">
                <a:latin typeface="Trebuchet MS"/>
                <a:cs typeface="Trebuchet MS"/>
              </a:rPr>
              <a:t>P</a:t>
            </a:r>
            <a:r>
              <a:rPr b="0" spc="95" dirty="0">
                <a:latin typeface="Trebuchet MS"/>
                <a:cs typeface="Trebuchet MS"/>
              </a:rPr>
              <a:t>y</a:t>
            </a:r>
            <a:r>
              <a:rPr b="0" spc="-180" dirty="0">
                <a:latin typeface="Trebuchet MS"/>
                <a:cs typeface="Trebuchet MS"/>
              </a:rPr>
              <a:t>t</a:t>
            </a:r>
            <a:r>
              <a:rPr b="0" spc="20" dirty="0">
                <a:latin typeface="Trebuchet MS"/>
                <a:cs typeface="Trebuchet MS"/>
              </a:rPr>
              <a:t>e</a:t>
            </a:r>
            <a:r>
              <a:rPr b="0" spc="560" dirty="0">
                <a:latin typeface="Trebuchet MS"/>
                <a:cs typeface="Trebuchet MS"/>
              </a:rPr>
              <a:t>ss</a:t>
            </a:r>
            <a:r>
              <a:rPr b="0" spc="20" dirty="0">
                <a:latin typeface="Trebuchet MS"/>
                <a:cs typeface="Trebuchet MS"/>
              </a:rPr>
              <a:t>e</a:t>
            </a:r>
            <a:r>
              <a:rPr b="0" spc="35" dirty="0">
                <a:latin typeface="Trebuchet MS"/>
                <a:cs typeface="Trebuchet MS"/>
              </a:rPr>
              <a:t>r</a:t>
            </a:r>
            <a:r>
              <a:rPr b="0" spc="155" dirty="0">
                <a:latin typeface="Trebuchet MS"/>
                <a:cs typeface="Trebuchet MS"/>
              </a:rPr>
              <a:t>a</a:t>
            </a:r>
            <a:r>
              <a:rPr b="0" spc="-145" dirty="0">
                <a:latin typeface="Trebuchet MS"/>
                <a:cs typeface="Trebuchet MS"/>
              </a:rPr>
              <a:t>c</a:t>
            </a:r>
            <a:r>
              <a:rPr b="0" spc="-175" dirty="0">
                <a:latin typeface="Trebuchet MS"/>
                <a:cs typeface="Trebuchet MS"/>
              </a:rPr>
              <a:t>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15521" y="2578696"/>
            <a:ext cx="3271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85" dirty="0">
                <a:solidFill>
                  <a:srgbClr val="2A4A9D"/>
                </a:solidFill>
                <a:latin typeface="Tahoma"/>
                <a:cs typeface="Tahoma"/>
              </a:rPr>
              <a:t>SAMPLE</a:t>
            </a:r>
            <a:r>
              <a:rPr sz="3000" b="1" spc="340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3000" b="1" spc="140" dirty="0">
                <a:solidFill>
                  <a:srgbClr val="2A4A9D"/>
                </a:solidFill>
                <a:latin typeface="Tahoma"/>
                <a:cs typeface="Tahoma"/>
              </a:rPr>
              <a:t>IMAGE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0620" y="4573585"/>
            <a:ext cx="3646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85" dirty="0">
                <a:solidFill>
                  <a:srgbClr val="2A4A9D"/>
                </a:solidFill>
                <a:latin typeface="Tahoma"/>
                <a:cs typeface="Tahoma"/>
              </a:rPr>
              <a:t>SAMPLE</a:t>
            </a:r>
            <a:r>
              <a:rPr sz="3000" b="1" spc="360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3000" b="1" spc="250" dirty="0">
                <a:solidFill>
                  <a:srgbClr val="2A4A9D"/>
                </a:solidFill>
                <a:latin typeface="Tahoma"/>
                <a:cs typeface="Tahoma"/>
              </a:rPr>
              <a:t>OUTPUT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0620" y="6714010"/>
            <a:ext cx="3646170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b="1" spc="185" dirty="0">
                <a:solidFill>
                  <a:srgbClr val="2A4A9D"/>
                </a:solidFill>
                <a:latin typeface="Tahoma"/>
                <a:cs typeface="Tahoma"/>
              </a:rPr>
              <a:t>SAMPLE</a:t>
            </a:r>
            <a:r>
              <a:rPr sz="3000" b="1" spc="355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3000" b="1" spc="250" dirty="0">
                <a:solidFill>
                  <a:srgbClr val="2A4A9D"/>
                </a:solidFill>
                <a:latin typeface="Tahoma"/>
                <a:cs typeface="Tahoma"/>
              </a:rPr>
              <a:t>OUTPUT </a:t>
            </a:r>
            <a:r>
              <a:rPr sz="3000" b="1" spc="-860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3000" b="1" spc="165" dirty="0">
                <a:solidFill>
                  <a:srgbClr val="2A4A9D"/>
                </a:solidFill>
                <a:latin typeface="Tahoma"/>
                <a:cs typeface="Tahoma"/>
              </a:rPr>
              <a:t>AFTER</a:t>
            </a:r>
            <a:r>
              <a:rPr sz="3000" b="1" spc="415" dirty="0">
                <a:solidFill>
                  <a:srgbClr val="2A4A9D"/>
                </a:solidFill>
                <a:latin typeface="Tahoma"/>
                <a:cs typeface="Tahoma"/>
              </a:rPr>
              <a:t> </a:t>
            </a:r>
            <a:r>
              <a:rPr sz="3000" b="1" spc="245" dirty="0">
                <a:solidFill>
                  <a:srgbClr val="2A4A9D"/>
                </a:solidFill>
                <a:latin typeface="Tahoma"/>
                <a:cs typeface="Tahoma"/>
              </a:rPr>
              <a:t>DATA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b="1" spc="155" dirty="0">
                <a:solidFill>
                  <a:srgbClr val="2A4A9D"/>
                </a:solidFill>
                <a:latin typeface="Tahoma"/>
                <a:cs typeface="Tahoma"/>
              </a:rPr>
              <a:t>CLEANING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34945" y="5234030"/>
            <a:ext cx="2020552" cy="20588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4" y="8773258"/>
            <a:ext cx="18278475" cy="1514475"/>
          </a:xfrm>
          <a:custGeom>
            <a:avLst/>
            <a:gdLst/>
            <a:ahLst/>
            <a:cxnLst/>
            <a:rect l="l" t="t" r="r" b="b"/>
            <a:pathLst>
              <a:path w="18278475" h="1514475">
                <a:moveTo>
                  <a:pt x="18278473" y="1514474"/>
                </a:moveTo>
                <a:lnTo>
                  <a:pt x="0" y="1514474"/>
                </a:lnTo>
                <a:lnTo>
                  <a:pt x="0" y="0"/>
                </a:lnTo>
                <a:lnTo>
                  <a:pt x="18278473" y="0"/>
                </a:lnTo>
                <a:lnTo>
                  <a:pt x="18278473" y="1514474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690961" y="1"/>
            <a:ext cx="2597150" cy="2270760"/>
            <a:chOff x="15690961" y="1"/>
            <a:chExt cx="2597150" cy="2270760"/>
          </a:xfrm>
        </p:grpSpPr>
        <p:sp>
          <p:nvSpPr>
            <p:cNvPr id="4" name="object 4"/>
            <p:cNvSpPr/>
            <p:nvPr/>
          </p:nvSpPr>
          <p:spPr>
            <a:xfrm>
              <a:off x="15690961" y="9089"/>
              <a:ext cx="2597150" cy="2261870"/>
            </a:xfrm>
            <a:custGeom>
              <a:avLst/>
              <a:gdLst/>
              <a:ahLst/>
              <a:cxnLst/>
              <a:rect l="l" t="t" r="r" b="b"/>
              <a:pathLst>
                <a:path w="2597150" h="2261870">
                  <a:moveTo>
                    <a:pt x="1956168" y="2261352"/>
                  </a:moveTo>
                  <a:lnTo>
                    <a:pt x="652909" y="2261352"/>
                  </a:lnTo>
                  <a:lnTo>
                    <a:pt x="0" y="1131861"/>
                  </a:lnTo>
                  <a:lnTo>
                    <a:pt x="652909" y="0"/>
                  </a:lnTo>
                  <a:lnTo>
                    <a:pt x="1956168" y="0"/>
                  </a:lnTo>
                  <a:lnTo>
                    <a:pt x="2597037" y="1111149"/>
                  </a:lnTo>
                  <a:lnTo>
                    <a:pt x="2597037" y="1152532"/>
                  </a:lnTo>
                  <a:lnTo>
                    <a:pt x="1956168" y="2261352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641324" y="1"/>
              <a:ext cx="647065" cy="1121410"/>
            </a:xfrm>
            <a:custGeom>
              <a:avLst/>
              <a:gdLst/>
              <a:ahLst/>
              <a:cxnLst/>
              <a:rect l="l" t="t" r="r" b="b"/>
              <a:pathLst>
                <a:path w="647065" h="1121410">
                  <a:moveTo>
                    <a:pt x="646673" y="1121011"/>
                  </a:moveTo>
                  <a:lnTo>
                    <a:pt x="0" y="0"/>
                  </a:lnTo>
                  <a:lnTo>
                    <a:pt x="646673" y="0"/>
                  </a:lnTo>
                  <a:lnTo>
                    <a:pt x="646673" y="1121011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698403" y="8769984"/>
            <a:ext cx="14589760" cy="1517015"/>
          </a:xfrm>
          <a:custGeom>
            <a:avLst/>
            <a:gdLst/>
            <a:ahLst/>
            <a:cxnLst/>
            <a:rect l="l" t="t" r="r" b="b"/>
            <a:pathLst>
              <a:path w="14589760" h="1517015">
                <a:moveTo>
                  <a:pt x="875379" y="0"/>
                </a:moveTo>
                <a:lnTo>
                  <a:pt x="14589596" y="0"/>
                </a:lnTo>
                <a:lnTo>
                  <a:pt x="14589596" y="1517015"/>
                </a:lnTo>
                <a:lnTo>
                  <a:pt x="0" y="1517015"/>
                </a:lnTo>
                <a:lnTo>
                  <a:pt x="875379" y="0"/>
                </a:lnTo>
                <a:close/>
              </a:path>
            </a:pathLst>
          </a:custGeom>
          <a:solidFill>
            <a:srgbClr val="ED7D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7596" y="2743123"/>
            <a:ext cx="47624" cy="44312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24320" y="2628797"/>
            <a:ext cx="47624" cy="46217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909" y="2515079"/>
            <a:ext cx="3876675" cy="575289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902076" y="2515010"/>
            <a:ext cx="3876675" cy="5076825"/>
          </a:xfrm>
          <a:custGeom>
            <a:avLst/>
            <a:gdLst/>
            <a:ahLst/>
            <a:cxnLst/>
            <a:rect l="l" t="t" r="r" b="b"/>
            <a:pathLst>
              <a:path w="3876675" h="5076825">
                <a:moveTo>
                  <a:pt x="3390991" y="5076759"/>
                </a:moveTo>
                <a:lnTo>
                  <a:pt x="485683" y="5076759"/>
                </a:lnTo>
                <a:lnTo>
                  <a:pt x="437679" y="5074383"/>
                </a:lnTo>
                <a:lnTo>
                  <a:pt x="390488" y="5067343"/>
                </a:lnTo>
                <a:lnTo>
                  <a:pt x="344429" y="5055770"/>
                </a:lnTo>
                <a:lnTo>
                  <a:pt x="299820" y="5039798"/>
                </a:lnTo>
                <a:lnTo>
                  <a:pt x="256979" y="5019557"/>
                </a:lnTo>
                <a:lnTo>
                  <a:pt x="216225" y="4995179"/>
                </a:lnTo>
                <a:lnTo>
                  <a:pt x="177877" y="4966797"/>
                </a:lnTo>
                <a:lnTo>
                  <a:pt x="142253" y="4934542"/>
                </a:lnTo>
                <a:lnTo>
                  <a:pt x="109990" y="4898927"/>
                </a:lnTo>
                <a:lnTo>
                  <a:pt x="81600" y="4860588"/>
                </a:lnTo>
                <a:lnTo>
                  <a:pt x="57216" y="4819845"/>
                </a:lnTo>
                <a:lnTo>
                  <a:pt x="36970" y="4777015"/>
                </a:lnTo>
                <a:lnTo>
                  <a:pt x="20993" y="4732418"/>
                </a:lnTo>
                <a:lnTo>
                  <a:pt x="9418" y="4686370"/>
                </a:lnTo>
                <a:lnTo>
                  <a:pt x="2376" y="4639192"/>
                </a:lnTo>
                <a:lnTo>
                  <a:pt x="0" y="4591200"/>
                </a:lnTo>
                <a:lnTo>
                  <a:pt x="0" y="485558"/>
                </a:lnTo>
                <a:lnTo>
                  <a:pt x="2376" y="437566"/>
                </a:lnTo>
                <a:lnTo>
                  <a:pt x="9418" y="390388"/>
                </a:lnTo>
                <a:lnTo>
                  <a:pt x="20993" y="344340"/>
                </a:lnTo>
                <a:lnTo>
                  <a:pt x="36970" y="299743"/>
                </a:lnTo>
                <a:lnTo>
                  <a:pt x="57216" y="256913"/>
                </a:lnTo>
                <a:lnTo>
                  <a:pt x="81600" y="216170"/>
                </a:lnTo>
                <a:lnTo>
                  <a:pt x="109990" y="177831"/>
                </a:lnTo>
                <a:lnTo>
                  <a:pt x="142253" y="142216"/>
                </a:lnTo>
                <a:lnTo>
                  <a:pt x="177877" y="109961"/>
                </a:lnTo>
                <a:lnTo>
                  <a:pt x="216225" y="81579"/>
                </a:lnTo>
                <a:lnTo>
                  <a:pt x="256979" y="57201"/>
                </a:lnTo>
                <a:lnTo>
                  <a:pt x="299820" y="36960"/>
                </a:lnTo>
                <a:lnTo>
                  <a:pt x="344429" y="20988"/>
                </a:lnTo>
                <a:lnTo>
                  <a:pt x="390488" y="9416"/>
                </a:lnTo>
                <a:lnTo>
                  <a:pt x="437679" y="2375"/>
                </a:lnTo>
                <a:lnTo>
                  <a:pt x="485683" y="0"/>
                </a:lnTo>
                <a:lnTo>
                  <a:pt x="3390991" y="0"/>
                </a:lnTo>
                <a:lnTo>
                  <a:pt x="3438995" y="2375"/>
                </a:lnTo>
                <a:lnTo>
                  <a:pt x="3486186" y="9416"/>
                </a:lnTo>
                <a:lnTo>
                  <a:pt x="3532245" y="20988"/>
                </a:lnTo>
                <a:lnTo>
                  <a:pt x="3576854" y="36960"/>
                </a:lnTo>
                <a:lnTo>
                  <a:pt x="3619695" y="57201"/>
                </a:lnTo>
                <a:lnTo>
                  <a:pt x="3660449" y="81579"/>
                </a:lnTo>
                <a:lnTo>
                  <a:pt x="3698797" y="109961"/>
                </a:lnTo>
                <a:lnTo>
                  <a:pt x="3734421" y="142216"/>
                </a:lnTo>
                <a:lnTo>
                  <a:pt x="3766684" y="177831"/>
                </a:lnTo>
                <a:lnTo>
                  <a:pt x="3795074" y="216170"/>
                </a:lnTo>
                <a:lnTo>
                  <a:pt x="3819458" y="256913"/>
                </a:lnTo>
                <a:lnTo>
                  <a:pt x="3839704" y="299743"/>
                </a:lnTo>
                <a:lnTo>
                  <a:pt x="3855681" y="344340"/>
                </a:lnTo>
                <a:lnTo>
                  <a:pt x="3867256" y="390388"/>
                </a:lnTo>
                <a:lnTo>
                  <a:pt x="3874298" y="437566"/>
                </a:lnTo>
                <a:lnTo>
                  <a:pt x="3876675" y="485558"/>
                </a:lnTo>
                <a:lnTo>
                  <a:pt x="3876675" y="4591200"/>
                </a:lnTo>
                <a:lnTo>
                  <a:pt x="3874298" y="4639192"/>
                </a:lnTo>
                <a:lnTo>
                  <a:pt x="3867256" y="4686370"/>
                </a:lnTo>
                <a:lnTo>
                  <a:pt x="3855681" y="4732418"/>
                </a:lnTo>
                <a:lnTo>
                  <a:pt x="3839704" y="4777015"/>
                </a:lnTo>
                <a:lnTo>
                  <a:pt x="3819458" y="4819845"/>
                </a:lnTo>
                <a:lnTo>
                  <a:pt x="3795074" y="4860588"/>
                </a:lnTo>
                <a:lnTo>
                  <a:pt x="3766684" y="4898927"/>
                </a:lnTo>
                <a:lnTo>
                  <a:pt x="3734421" y="4934542"/>
                </a:lnTo>
                <a:lnTo>
                  <a:pt x="3698797" y="4966797"/>
                </a:lnTo>
                <a:lnTo>
                  <a:pt x="3660449" y="4995179"/>
                </a:lnTo>
                <a:lnTo>
                  <a:pt x="3619695" y="5019557"/>
                </a:lnTo>
                <a:lnTo>
                  <a:pt x="3576854" y="5039798"/>
                </a:lnTo>
                <a:lnTo>
                  <a:pt x="3532245" y="5055770"/>
                </a:lnTo>
                <a:lnTo>
                  <a:pt x="3486186" y="5067343"/>
                </a:lnTo>
                <a:lnTo>
                  <a:pt x="3438995" y="5074383"/>
                </a:lnTo>
                <a:lnTo>
                  <a:pt x="3390991" y="5076759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2948846" y="2515079"/>
            <a:ext cx="3876675" cy="5753100"/>
            <a:chOff x="12948846" y="2515079"/>
            <a:chExt cx="3876675" cy="5753100"/>
          </a:xfrm>
        </p:grpSpPr>
        <p:sp>
          <p:nvSpPr>
            <p:cNvPr id="12" name="object 12"/>
            <p:cNvSpPr/>
            <p:nvPr/>
          </p:nvSpPr>
          <p:spPr>
            <a:xfrm>
              <a:off x="12948846" y="2515079"/>
              <a:ext cx="3876675" cy="5753100"/>
            </a:xfrm>
            <a:custGeom>
              <a:avLst/>
              <a:gdLst/>
              <a:ahLst/>
              <a:cxnLst/>
              <a:rect l="l" t="t" r="r" b="b"/>
              <a:pathLst>
                <a:path w="3876675" h="5753100">
                  <a:moveTo>
                    <a:pt x="3390991" y="5752895"/>
                  </a:moveTo>
                  <a:lnTo>
                    <a:pt x="485683" y="5752895"/>
                  </a:lnTo>
                  <a:lnTo>
                    <a:pt x="437679" y="5750518"/>
                  </a:lnTo>
                  <a:lnTo>
                    <a:pt x="390488" y="5743475"/>
                  </a:lnTo>
                  <a:lnTo>
                    <a:pt x="344429" y="5731898"/>
                  </a:lnTo>
                  <a:lnTo>
                    <a:pt x="299820" y="5715919"/>
                  </a:lnTo>
                  <a:lnTo>
                    <a:pt x="256979" y="5695670"/>
                  </a:lnTo>
                  <a:lnTo>
                    <a:pt x="216225" y="5671282"/>
                  </a:lnTo>
                  <a:lnTo>
                    <a:pt x="177877" y="5642889"/>
                  </a:lnTo>
                  <a:lnTo>
                    <a:pt x="142253" y="5610620"/>
                  </a:lnTo>
                  <a:lnTo>
                    <a:pt x="109990" y="5574991"/>
                  </a:lnTo>
                  <a:lnTo>
                    <a:pt x="81600" y="5536636"/>
                  </a:lnTo>
                  <a:lnTo>
                    <a:pt x="57216" y="5495876"/>
                  </a:lnTo>
                  <a:lnTo>
                    <a:pt x="36970" y="5453029"/>
                  </a:lnTo>
                  <a:lnTo>
                    <a:pt x="20993" y="5408413"/>
                  </a:lnTo>
                  <a:lnTo>
                    <a:pt x="9418" y="5362347"/>
                  </a:lnTo>
                  <a:lnTo>
                    <a:pt x="2376" y="5315149"/>
                  </a:lnTo>
                  <a:lnTo>
                    <a:pt x="0" y="5267138"/>
                  </a:lnTo>
                  <a:lnTo>
                    <a:pt x="0" y="485757"/>
                  </a:lnTo>
                  <a:lnTo>
                    <a:pt x="2376" y="437746"/>
                  </a:lnTo>
                  <a:lnTo>
                    <a:pt x="9418" y="390548"/>
                  </a:lnTo>
                  <a:lnTo>
                    <a:pt x="20993" y="344482"/>
                  </a:lnTo>
                  <a:lnTo>
                    <a:pt x="36970" y="299866"/>
                  </a:lnTo>
                  <a:lnTo>
                    <a:pt x="57216" y="257019"/>
                  </a:lnTo>
                  <a:lnTo>
                    <a:pt x="81600" y="216259"/>
                  </a:lnTo>
                  <a:lnTo>
                    <a:pt x="109990" y="177904"/>
                  </a:lnTo>
                  <a:lnTo>
                    <a:pt x="142253" y="142275"/>
                  </a:lnTo>
                  <a:lnTo>
                    <a:pt x="177877" y="110006"/>
                  </a:lnTo>
                  <a:lnTo>
                    <a:pt x="216225" y="81613"/>
                  </a:lnTo>
                  <a:lnTo>
                    <a:pt x="256979" y="57225"/>
                  </a:lnTo>
                  <a:lnTo>
                    <a:pt x="299820" y="36976"/>
                  </a:lnTo>
                  <a:lnTo>
                    <a:pt x="344429" y="20996"/>
                  </a:lnTo>
                  <a:lnTo>
                    <a:pt x="390488" y="9419"/>
                  </a:lnTo>
                  <a:lnTo>
                    <a:pt x="437679" y="2376"/>
                  </a:lnTo>
                  <a:lnTo>
                    <a:pt x="485683" y="0"/>
                  </a:lnTo>
                  <a:lnTo>
                    <a:pt x="3390991" y="0"/>
                  </a:lnTo>
                  <a:lnTo>
                    <a:pt x="3438995" y="2376"/>
                  </a:lnTo>
                  <a:lnTo>
                    <a:pt x="3486186" y="9419"/>
                  </a:lnTo>
                  <a:lnTo>
                    <a:pt x="3532245" y="20996"/>
                  </a:lnTo>
                  <a:lnTo>
                    <a:pt x="3576854" y="36976"/>
                  </a:lnTo>
                  <a:lnTo>
                    <a:pt x="3619695" y="57225"/>
                  </a:lnTo>
                  <a:lnTo>
                    <a:pt x="3660449" y="81613"/>
                  </a:lnTo>
                  <a:lnTo>
                    <a:pt x="3698797" y="110006"/>
                  </a:lnTo>
                  <a:lnTo>
                    <a:pt x="3734421" y="142275"/>
                  </a:lnTo>
                  <a:lnTo>
                    <a:pt x="3766684" y="177904"/>
                  </a:lnTo>
                  <a:lnTo>
                    <a:pt x="3795074" y="216259"/>
                  </a:lnTo>
                  <a:lnTo>
                    <a:pt x="3819458" y="257019"/>
                  </a:lnTo>
                  <a:lnTo>
                    <a:pt x="3839704" y="299866"/>
                  </a:lnTo>
                  <a:lnTo>
                    <a:pt x="3855681" y="344482"/>
                  </a:lnTo>
                  <a:lnTo>
                    <a:pt x="3867256" y="390548"/>
                  </a:lnTo>
                  <a:lnTo>
                    <a:pt x="3874298" y="437746"/>
                  </a:lnTo>
                  <a:lnTo>
                    <a:pt x="3876675" y="485757"/>
                  </a:lnTo>
                  <a:lnTo>
                    <a:pt x="3876675" y="5267138"/>
                  </a:lnTo>
                  <a:lnTo>
                    <a:pt x="3874298" y="5315149"/>
                  </a:lnTo>
                  <a:lnTo>
                    <a:pt x="3867256" y="5362347"/>
                  </a:lnTo>
                  <a:lnTo>
                    <a:pt x="3855681" y="5408413"/>
                  </a:lnTo>
                  <a:lnTo>
                    <a:pt x="3839704" y="5453029"/>
                  </a:lnTo>
                  <a:lnTo>
                    <a:pt x="3819458" y="5495876"/>
                  </a:lnTo>
                  <a:lnTo>
                    <a:pt x="3795074" y="5536636"/>
                  </a:lnTo>
                  <a:lnTo>
                    <a:pt x="3766684" y="5574991"/>
                  </a:lnTo>
                  <a:lnTo>
                    <a:pt x="3734421" y="5610620"/>
                  </a:lnTo>
                  <a:lnTo>
                    <a:pt x="3698797" y="5642889"/>
                  </a:lnTo>
                  <a:lnTo>
                    <a:pt x="3660449" y="5671282"/>
                  </a:lnTo>
                  <a:lnTo>
                    <a:pt x="3619695" y="5695670"/>
                  </a:lnTo>
                  <a:lnTo>
                    <a:pt x="3576854" y="5715919"/>
                  </a:lnTo>
                  <a:lnTo>
                    <a:pt x="3532245" y="5731898"/>
                  </a:lnTo>
                  <a:lnTo>
                    <a:pt x="3486186" y="5743475"/>
                  </a:lnTo>
                  <a:lnTo>
                    <a:pt x="3438995" y="5750518"/>
                  </a:lnTo>
                  <a:lnTo>
                    <a:pt x="3390991" y="5752895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00339" y="2917430"/>
              <a:ext cx="986790" cy="738505"/>
            </a:xfrm>
            <a:custGeom>
              <a:avLst/>
              <a:gdLst/>
              <a:ahLst/>
              <a:cxnLst/>
              <a:rect l="l" t="t" r="r" b="b"/>
              <a:pathLst>
                <a:path w="986790" h="738504">
                  <a:moveTo>
                    <a:pt x="986409" y="673874"/>
                  </a:moveTo>
                  <a:lnTo>
                    <a:pt x="966990" y="631609"/>
                  </a:lnTo>
                  <a:lnTo>
                    <a:pt x="932573" y="606602"/>
                  </a:lnTo>
                  <a:lnTo>
                    <a:pt x="884707" y="577151"/>
                  </a:lnTo>
                  <a:lnTo>
                    <a:pt x="860386" y="562610"/>
                  </a:lnTo>
                  <a:lnTo>
                    <a:pt x="811961" y="533133"/>
                  </a:lnTo>
                  <a:lnTo>
                    <a:pt x="764781" y="503669"/>
                  </a:lnTo>
                  <a:lnTo>
                    <a:pt x="717905" y="473748"/>
                  </a:lnTo>
                  <a:lnTo>
                    <a:pt x="671334" y="443344"/>
                  </a:lnTo>
                  <a:lnTo>
                    <a:pt x="625094" y="412470"/>
                  </a:lnTo>
                  <a:lnTo>
                    <a:pt x="584365" y="384657"/>
                  </a:lnTo>
                  <a:lnTo>
                    <a:pt x="544004" y="356450"/>
                  </a:lnTo>
                  <a:lnTo>
                    <a:pt x="534225" y="349491"/>
                  </a:lnTo>
                  <a:lnTo>
                    <a:pt x="538060" y="346392"/>
                  </a:lnTo>
                  <a:lnTo>
                    <a:pt x="576846" y="315023"/>
                  </a:lnTo>
                  <a:lnTo>
                    <a:pt x="615594" y="283603"/>
                  </a:lnTo>
                  <a:lnTo>
                    <a:pt x="654265" y="252107"/>
                  </a:lnTo>
                  <a:lnTo>
                    <a:pt x="692848" y="220510"/>
                  </a:lnTo>
                  <a:lnTo>
                    <a:pt x="731316" y="188798"/>
                  </a:lnTo>
                  <a:lnTo>
                    <a:pt x="779691" y="148412"/>
                  </a:lnTo>
                  <a:lnTo>
                    <a:pt x="827468" y="107353"/>
                  </a:lnTo>
                  <a:lnTo>
                    <a:pt x="862114" y="72885"/>
                  </a:lnTo>
                  <a:lnTo>
                    <a:pt x="872832" y="60591"/>
                  </a:lnTo>
                  <a:lnTo>
                    <a:pt x="883056" y="49009"/>
                  </a:lnTo>
                  <a:lnTo>
                    <a:pt x="892835" y="37426"/>
                  </a:lnTo>
                  <a:lnTo>
                    <a:pt x="901420" y="25044"/>
                  </a:lnTo>
                  <a:lnTo>
                    <a:pt x="908113" y="11112"/>
                  </a:lnTo>
                  <a:lnTo>
                    <a:pt x="910463" y="4445"/>
                  </a:lnTo>
                  <a:lnTo>
                    <a:pt x="903401" y="0"/>
                  </a:lnTo>
                  <a:lnTo>
                    <a:pt x="897763" y="825"/>
                  </a:lnTo>
                  <a:lnTo>
                    <a:pt x="884542" y="4051"/>
                  </a:lnTo>
                  <a:lnTo>
                    <a:pt x="872197" y="9055"/>
                  </a:lnTo>
                  <a:lnTo>
                    <a:pt x="860348" y="15240"/>
                  </a:lnTo>
                  <a:lnTo>
                    <a:pt x="848614" y="21932"/>
                  </a:lnTo>
                  <a:lnTo>
                    <a:pt x="823328" y="36055"/>
                  </a:lnTo>
                  <a:lnTo>
                    <a:pt x="775804" y="69011"/>
                  </a:lnTo>
                  <a:lnTo>
                    <a:pt x="729843" y="104190"/>
                  </a:lnTo>
                  <a:lnTo>
                    <a:pt x="662533" y="157238"/>
                  </a:lnTo>
                  <a:lnTo>
                    <a:pt x="618248" y="192722"/>
                  </a:lnTo>
                  <a:lnTo>
                    <a:pt x="529882" y="263931"/>
                  </a:lnTo>
                  <a:lnTo>
                    <a:pt x="491007" y="295109"/>
                  </a:lnTo>
                  <a:lnTo>
                    <a:pt x="475691" y="307352"/>
                  </a:lnTo>
                  <a:lnTo>
                    <a:pt x="464248" y="299021"/>
                  </a:lnTo>
                  <a:lnTo>
                    <a:pt x="424802" y="269798"/>
                  </a:lnTo>
                  <a:lnTo>
                    <a:pt x="385622" y="240284"/>
                  </a:lnTo>
                  <a:lnTo>
                    <a:pt x="346671" y="210477"/>
                  </a:lnTo>
                  <a:lnTo>
                    <a:pt x="307924" y="180390"/>
                  </a:lnTo>
                  <a:lnTo>
                    <a:pt x="269367" y="150037"/>
                  </a:lnTo>
                  <a:lnTo>
                    <a:pt x="219405" y="109753"/>
                  </a:lnTo>
                  <a:lnTo>
                    <a:pt x="194373" y="89662"/>
                  </a:lnTo>
                  <a:lnTo>
                    <a:pt x="156324" y="60528"/>
                  </a:lnTo>
                  <a:lnTo>
                    <a:pt x="116827" y="34175"/>
                  </a:lnTo>
                  <a:lnTo>
                    <a:pt x="74828" y="15709"/>
                  </a:lnTo>
                  <a:lnTo>
                    <a:pt x="54178" y="9258"/>
                  </a:lnTo>
                  <a:lnTo>
                    <a:pt x="50558" y="15786"/>
                  </a:lnTo>
                  <a:lnTo>
                    <a:pt x="52743" y="20764"/>
                  </a:lnTo>
                  <a:lnTo>
                    <a:pt x="55346" y="26898"/>
                  </a:lnTo>
                  <a:lnTo>
                    <a:pt x="57873" y="33020"/>
                  </a:lnTo>
                  <a:lnTo>
                    <a:pt x="60617" y="39014"/>
                  </a:lnTo>
                  <a:lnTo>
                    <a:pt x="63868" y="44767"/>
                  </a:lnTo>
                  <a:lnTo>
                    <a:pt x="67386" y="50393"/>
                  </a:lnTo>
                  <a:lnTo>
                    <a:pt x="70827" y="56007"/>
                  </a:lnTo>
                  <a:lnTo>
                    <a:pt x="96126" y="89547"/>
                  </a:lnTo>
                  <a:lnTo>
                    <a:pt x="137261" y="129222"/>
                  </a:lnTo>
                  <a:lnTo>
                    <a:pt x="180073" y="166103"/>
                  </a:lnTo>
                  <a:lnTo>
                    <a:pt x="237236" y="213233"/>
                  </a:lnTo>
                  <a:lnTo>
                    <a:pt x="273088" y="241782"/>
                  </a:lnTo>
                  <a:lnTo>
                    <a:pt x="309257" y="269925"/>
                  </a:lnTo>
                  <a:lnTo>
                    <a:pt x="345668" y="297738"/>
                  </a:lnTo>
                  <a:lnTo>
                    <a:pt x="382282" y="325272"/>
                  </a:lnTo>
                  <a:lnTo>
                    <a:pt x="419112" y="352539"/>
                  </a:lnTo>
                  <a:lnTo>
                    <a:pt x="413067" y="357365"/>
                  </a:lnTo>
                  <a:lnTo>
                    <a:pt x="374116" y="388543"/>
                  </a:lnTo>
                  <a:lnTo>
                    <a:pt x="335241" y="419849"/>
                  </a:lnTo>
                  <a:lnTo>
                    <a:pt x="296506" y="451307"/>
                  </a:lnTo>
                  <a:lnTo>
                    <a:pt x="257962" y="482968"/>
                  </a:lnTo>
                  <a:lnTo>
                    <a:pt x="219659" y="514908"/>
                  </a:lnTo>
                  <a:lnTo>
                    <a:pt x="181648" y="547179"/>
                  </a:lnTo>
                  <a:lnTo>
                    <a:pt x="143992" y="580542"/>
                  </a:lnTo>
                  <a:lnTo>
                    <a:pt x="107251" y="614819"/>
                  </a:lnTo>
                  <a:lnTo>
                    <a:pt x="71399" y="650011"/>
                  </a:lnTo>
                  <a:lnTo>
                    <a:pt x="36461" y="686092"/>
                  </a:lnTo>
                  <a:lnTo>
                    <a:pt x="2413" y="723087"/>
                  </a:lnTo>
                  <a:lnTo>
                    <a:pt x="0" y="729208"/>
                  </a:lnTo>
                  <a:lnTo>
                    <a:pt x="1943" y="734987"/>
                  </a:lnTo>
                  <a:lnTo>
                    <a:pt x="6870" y="738378"/>
                  </a:lnTo>
                  <a:lnTo>
                    <a:pt x="13436" y="737285"/>
                  </a:lnTo>
                  <a:lnTo>
                    <a:pt x="63398" y="708037"/>
                  </a:lnTo>
                  <a:lnTo>
                    <a:pt x="112077" y="676846"/>
                  </a:lnTo>
                  <a:lnTo>
                    <a:pt x="135140" y="661225"/>
                  </a:lnTo>
                  <a:lnTo>
                    <a:pt x="158254" y="645680"/>
                  </a:lnTo>
                  <a:lnTo>
                    <a:pt x="203593" y="613422"/>
                  </a:lnTo>
                  <a:lnTo>
                    <a:pt x="248818" y="578523"/>
                  </a:lnTo>
                  <a:lnTo>
                    <a:pt x="293674" y="543179"/>
                  </a:lnTo>
                  <a:lnTo>
                    <a:pt x="338289" y="507517"/>
                  </a:lnTo>
                  <a:lnTo>
                    <a:pt x="477812" y="394982"/>
                  </a:lnTo>
                  <a:lnTo>
                    <a:pt x="503389" y="413169"/>
                  </a:lnTo>
                  <a:lnTo>
                    <a:pt x="544296" y="441706"/>
                  </a:lnTo>
                  <a:lnTo>
                    <a:pt x="585482" y="469874"/>
                  </a:lnTo>
                  <a:lnTo>
                    <a:pt x="626922" y="497662"/>
                  </a:lnTo>
                  <a:lnTo>
                    <a:pt x="668642" y="525068"/>
                  </a:lnTo>
                  <a:lnTo>
                    <a:pt x="710628" y="552107"/>
                  </a:lnTo>
                  <a:lnTo>
                    <a:pt x="752881" y="578764"/>
                  </a:lnTo>
                  <a:lnTo>
                    <a:pt x="805713" y="611314"/>
                  </a:lnTo>
                  <a:lnTo>
                    <a:pt x="858913" y="643255"/>
                  </a:lnTo>
                  <a:lnTo>
                    <a:pt x="901433" y="666089"/>
                  </a:lnTo>
                  <a:lnTo>
                    <a:pt x="947191" y="684428"/>
                  </a:lnTo>
                  <a:lnTo>
                    <a:pt x="963256" y="684923"/>
                  </a:lnTo>
                  <a:lnTo>
                    <a:pt x="979703" y="680199"/>
                  </a:lnTo>
                  <a:lnTo>
                    <a:pt x="984211" y="677684"/>
                  </a:lnTo>
                  <a:lnTo>
                    <a:pt x="986409" y="673874"/>
                  </a:lnTo>
                  <a:close/>
                </a:path>
              </a:pathLst>
            </a:custGeom>
            <a:solidFill>
              <a:srgbClr val="EC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902076" y="2515079"/>
            <a:ext cx="3876675" cy="5753100"/>
            <a:chOff x="6902076" y="2515079"/>
            <a:chExt cx="3876675" cy="5753100"/>
          </a:xfrm>
        </p:grpSpPr>
        <p:sp>
          <p:nvSpPr>
            <p:cNvPr id="15" name="object 15"/>
            <p:cNvSpPr/>
            <p:nvPr/>
          </p:nvSpPr>
          <p:spPr>
            <a:xfrm>
              <a:off x="6902076" y="2515079"/>
              <a:ext cx="3876675" cy="5753100"/>
            </a:xfrm>
            <a:custGeom>
              <a:avLst/>
              <a:gdLst/>
              <a:ahLst/>
              <a:cxnLst/>
              <a:rect l="l" t="t" r="r" b="b"/>
              <a:pathLst>
                <a:path w="3876675" h="5753100">
                  <a:moveTo>
                    <a:pt x="3390991" y="5752895"/>
                  </a:moveTo>
                  <a:lnTo>
                    <a:pt x="485683" y="5752895"/>
                  </a:lnTo>
                  <a:lnTo>
                    <a:pt x="437679" y="5750518"/>
                  </a:lnTo>
                  <a:lnTo>
                    <a:pt x="390488" y="5743475"/>
                  </a:lnTo>
                  <a:lnTo>
                    <a:pt x="344429" y="5731898"/>
                  </a:lnTo>
                  <a:lnTo>
                    <a:pt x="299820" y="5715919"/>
                  </a:lnTo>
                  <a:lnTo>
                    <a:pt x="256979" y="5695670"/>
                  </a:lnTo>
                  <a:lnTo>
                    <a:pt x="216225" y="5671282"/>
                  </a:lnTo>
                  <a:lnTo>
                    <a:pt x="177877" y="5642889"/>
                  </a:lnTo>
                  <a:lnTo>
                    <a:pt x="142253" y="5610620"/>
                  </a:lnTo>
                  <a:lnTo>
                    <a:pt x="109990" y="5574991"/>
                  </a:lnTo>
                  <a:lnTo>
                    <a:pt x="81600" y="5536636"/>
                  </a:lnTo>
                  <a:lnTo>
                    <a:pt x="57216" y="5495876"/>
                  </a:lnTo>
                  <a:lnTo>
                    <a:pt x="36970" y="5453029"/>
                  </a:lnTo>
                  <a:lnTo>
                    <a:pt x="20993" y="5408413"/>
                  </a:lnTo>
                  <a:lnTo>
                    <a:pt x="9418" y="5362347"/>
                  </a:lnTo>
                  <a:lnTo>
                    <a:pt x="2376" y="5315149"/>
                  </a:lnTo>
                  <a:lnTo>
                    <a:pt x="0" y="5267138"/>
                  </a:lnTo>
                  <a:lnTo>
                    <a:pt x="0" y="485757"/>
                  </a:lnTo>
                  <a:lnTo>
                    <a:pt x="2376" y="437746"/>
                  </a:lnTo>
                  <a:lnTo>
                    <a:pt x="9418" y="390548"/>
                  </a:lnTo>
                  <a:lnTo>
                    <a:pt x="20993" y="344482"/>
                  </a:lnTo>
                  <a:lnTo>
                    <a:pt x="36970" y="299866"/>
                  </a:lnTo>
                  <a:lnTo>
                    <a:pt x="57216" y="257019"/>
                  </a:lnTo>
                  <a:lnTo>
                    <a:pt x="81600" y="216259"/>
                  </a:lnTo>
                  <a:lnTo>
                    <a:pt x="109990" y="177904"/>
                  </a:lnTo>
                  <a:lnTo>
                    <a:pt x="142253" y="142275"/>
                  </a:lnTo>
                  <a:lnTo>
                    <a:pt x="177877" y="110006"/>
                  </a:lnTo>
                  <a:lnTo>
                    <a:pt x="216225" y="81613"/>
                  </a:lnTo>
                  <a:lnTo>
                    <a:pt x="256979" y="57225"/>
                  </a:lnTo>
                  <a:lnTo>
                    <a:pt x="299820" y="36976"/>
                  </a:lnTo>
                  <a:lnTo>
                    <a:pt x="344429" y="20996"/>
                  </a:lnTo>
                  <a:lnTo>
                    <a:pt x="390488" y="9419"/>
                  </a:lnTo>
                  <a:lnTo>
                    <a:pt x="437679" y="2376"/>
                  </a:lnTo>
                  <a:lnTo>
                    <a:pt x="485683" y="0"/>
                  </a:lnTo>
                  <a:lnTo>
                    <a:pt x="3390991" y="0"/>
                  </a:lnTo>
                  <a:lnTo>
                    <a:pt x="3438995" y="2376"/>
                  </a:lnTo>
                  <a:lnTo>
                    <a:pt x="3486186" y="9419"/>
                  </a:lnTo>
                  <a:lnTo>
                    <a:pt x="3532245" y="20996"/>
                  </a:lnTo>
                  <a:lnTo>
                    <a:pt x="3576854" y="36976"/>
                  </a:lnTo>
                  <a:lnTo>
                    <a:pt x="3619695" y="57225"/>
                  </a:lnTo>
                  <a:lnTo>
                    <a:pt x="3660449" y="81613"/>
                  </a:lnTo>
                  <a:lnTo>
                    <a:pt x="3698797" y="110006"/>
                  </a:lnTo>
                  <a:lnTo>
                    <a:pt x="3734421" y="142275"/>
                  </a:lnTo>
                  <a:lnTo>
                    <a:pt x="3766684" y="177904"/>
                  </a:lnTo>
                  <a:lnTo>
                    <a:pt x="3795074" y="216259"/>
                  </a:lnTo>
                  <a:lnTo>
                    <a:pt x="3819458" y="257019"/>
                  </a:lnTo>
                  <a:lnTo>
                    <a:pt x="3839704" y="299866"/>
                  </a:lnTo>
                  <a:lnTo>
                    <a:pt x="3855681" y="344482"/>
                  </a:lnTo>
                  <a:lnTo>
                    <a:pt x="3867256" y="390548"/>
                  </a:lnTo>
                  <a:lnTo>
                    <a:pt x="3874298" y="437746"/>
                  </a:lnTo>
                  <a:lnTo>
                    <a:pt x="3876675" y="485757"/>
                  </a:lnTo>
                  <a:lnTo>
                    <a:pt x="3876675" y="5267138"/>
                  </a:lnTo>
                  <a:lnTo>
                    <a:pt x="3874298" y="5315149"/>
                  </a:lnTo>
                  <a:lnTo>
                    <a:pt x="3867256" y="5362347"/>
                  </a:lnTo>
                  <a:lnTo>
                    <a:pt x="3855681" y="5408413"/>
                  </a:lnTo>
                  <a:lnTo>
                    <a:pt x="3839704" y="5453029"/>
                  </a:lnTo>
                  <a:lnTo>
                    <a:pt x="3819458" y="5495876"/>
                  </a:lnTo>
                  <a:lnTo>
                    <a:pt x="3795074" y="5536636"/>
                  </a:lnTo>
                  <a:lnTo>
                    <a:pt x="3766684" y="5574991"/>
                  </a:lnTo>
                  <a:lnTo>
                    <a:pt x="3734421" y="5610620"/>
                  </a:lnTo>
                  <a:lnTo>
                    <a:pt x="3698797" y="5642889"/>
                  </a:lnTo>
                  <a:lnTo>
                    <a:pt x="3660449" y="5671282"/>
                  </a:lnTo>
                  <a:lnTo>
                    <a:pt x="3619695" y="5695670"/>
                  </a:lnTo>
                  <a:lnTo>
                    <a:pt x="3576854" y="5715919"/>
                  </a:lnTo>
                  <a:lnTo>
                    <a:pt x="3532245" y="5731898"/>
                  </a:lnTo>
                  <a:lnTo>
                    <a:pt x="3486186" y="5743475"/>
                  </a:lnTo>
                  <a:lnTo>
                    <a:pt x="3438995" y="5750518"/>
                  </a:lnTo>
                  <a:lnTo>
                    <a:pt x="3390991" y="5752895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68375" y="2808406"/>
              <a:ext cx="944880" cy="876300"/>
            </a:xfrm>
            <a:custGeom>
              <a:avLst/>
              <a:gdLst/>
              <a:ahLst/>
              <a:cxnLst/>
              <a:rect l="l" t="t" r="r" b="b"/>
              <a:pathLst>
                <a:path w="944879" h="876300">
                  <a:moveTo>
                    <a:pt x="301248" y="876236"/>
                  </a:moveTo>
                  <a:lnTo>
                    <a:pt x="0" y="525741"/>
                  </a:lnTo>
                  <a:lnTo>
                    <a:pt x="256624" y="671156"/>
                  </a:lnTo>
                  <a:lnTo>
                    <a:pt x="290523" y="624201"/>
                  </a:lnTo>
                  <a:lnTo>
                    <a:pt x="324974" y="578255"/>
                  </a:lnTo>
                  <a:lnTo>
                    <a:pt x="359925" y="533367"/>
                  </a:lnTo>
                  <a:lnTo>
                    <a:pt x="395323" y="489588"/>
                  </a:lnTo>
                  <a:lnTo>
                    <a:pt x="431117" y="446967"/>
                  </a:lnTo>
                  <a:lnTo>
                    <a:pt x="467255" y="405555"/>
                  </a:lnTo>
                  <a:lnTo>
                    <a:pt x="503684" y="365402"/>
                  </a:lnTo>
                  <a:lnTo>
                    <a:pt x="540353" y="326558"/>
                  </a:lnTo>
                  <a:lnTo>
                    <a:pt x="577210" y="289073"/>
                  </a:lnTo>
                  <a:lnTo>
                    <a:pt x="614202" y="252997"/>
                  </a:lnTo>
                  <a:lnTo>
                    <a:pt x="651278" y="218381"/>
                  </a:lnTo>
                  <a:lnTo>
                    <a:pt x="688386" y="185274"/>
                  </a:lnTo>
                  <a:lnTo>
                    <a:pt x="725474" y="153726"/>
                  </a:lnTo>
                  <a:lnTo>
                    <a:pt x="762489" y="123789"/>
                  </a:lnTo>
                  <a:lnTo>
                    <a:pt x="799381" y="95511"/>
                  </a:lnTo>
                  <a:lnTo>
                    <a:pt x="836095" y="68943"/>
                  </a:lnTo>
                  <a:lnTo>
                    <a:pt x="872582" y="44135"/>
                  </a:lnTo>
                  <a:lnTo>
                    <a:pt x="908789" y="21137"/>
                  </a:lnTo>
                  <a:lnTo>
                    <a:pt x="944663" y="0"/>
                  </a:lnTo>
                  <a:lnTo>
                    <a:pt x="904178" y="37452"/>
                  </a:lnTo>
                  <a:lnTo>
                    <a:pt x="865062" y="75091"/>
                  </a:lnTo>
                  <a:lnTo>
                    <a:pt x="827272" y="112924"/>
                  </a:lnTo>
                  <a:lnTo>
                    <a:pt x="790762" y="150954"/>
                  </a:lnTo>
                  <a:lnTo>
                    <a:pt x="755487" y="189190"/>
                  </a:lnTo>
                  <a:lnTo>
                    <a:pt x="721401" y="227636"/>
                  </a:lnTo>
                  <a:lnTo>
                    <a:pt x="688462" y="266298"/>
                  </a:lnTo>
                  <a:lnTo>
                    <a:pt x="656622" y="305183"/>
                  </a:lnTo>
                  <a:lnTo>
                    <a:pt x="625838" y="344296"/>
                  </a:lnTo>
                  <a:lnTo>
                    <a:pt x="596065" y="383643"/>
                  </a:lnTo>
                  <a:lnTo>
                    <a:pt x="567257" y="423230"/>
                  </a:lnTo>
                  <a:lnTo>
                    <a:pt x="539369" y="463064"/>
                  </a:lnTo>
                  <a:lnTo>
                    <a:pt x="512357" y="503149"/>
                  </a:lnTo>
                  <a:lnTo>
                    <a:pt x="486177" y="543492"/>
                  </a:lnTo>
                  <a:lnTo>
                    <a:pt x="460782" y="584100"/>
                  </a:lnTo>
                  <a:lnTo>
                    <a:pt x="436128" y="624976"/>
                  </a:lnTo>
                  <a:lnTo>
                    <a:pt x="412170" y="666129"/>
                  </a:lnTo>
                  <a:lnTo>
                    <a:pt x="388863" y="707563"/>
                  </a:lnTo>
                  <a:lnTo>
                    <a:pt x="366162" y="749285"/>
                  </a:lnTo>
                  <a:lnTo>
                    <a:pt x="344023" y="791301"/>
                  </a:lnTo>
                  <a:lnTo>
                    <a:pt x="322400" y="833615"/>
                  </a:lnTo>
                  <a:lnTo>
                    <a:pt x="301248" y="876236"/>
                  </a:lnTo>
                  <a:close/>
                </a:path>
              </a:pathLst>
            </a:custGeom>
            <a:solidFill>
              <a:srgbClr val="129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68375" y="2808406"/>
              <a:ext cx="944880" cy="876300"/>
            </a:xfrm>
            <a:custGeom>
              <a:avLst/>
              <a:gdLst/>
              <a:ahLst/>
              <a:cxnLst/>
              <a:rect l="l" t="t" r="r" b="b"/>
              <a:pathLst>
                <a:path w="944879" h="876300">
                  <a:moveTo>
                    <a:pt x="0" y="525741"/>
                  </a:moveTo>
                  <a:lnTo>
                    <a:pt x="301248" y="876236"/>
                  </a:lnTo>
                  <a:lnTo>
                    <a:pt x="322400" y="833615"/>
                  </a:lnTo>
                  <a:lnTo>
                    <a:pt x="344023" y="791301"/>
                  </a:lnTo>
                  <a:lnTo>
                    <a:pt x="366162" y="749285"/>
                  </a:lnTo>
                  <a:lnTo>
                    <a:pt x="388863" y="707563"/>
                  </a:lnTo>
                  <a:lnTo>
                    <a:pt x="412170" y="666129"/>
                  </a:lnTo>
                  <a:lnTo>
                    <a:pt x="436128" y="624976"/>
                  </a:lnTo>
                  <a:lnTo>
                    <a:pt x="460782" y="584100"/>
                  </a:lnTo>
                  <a:lnTo>
                    <a:pt x="486177" y="543492"/>
                  </a:lnTo>
                  <a:lnTo>
                    <a:pt x="512357" y="503149"/>
                  </a:lnTo>
                  <a:lnTo>
                    <a:pt x="539369" y="463064"/>
                  </a:lnTo>
                  <a:lnTo>
                    <a:pt x="567257" y="423230"/>
                  </a:lnTo>
                  <a:lnTo>
                    <a:pt x="596065" y="383643"/>
                  </a:lnTo>
                  <a:lnTo>
                    <a:pt x="625838" y="344296"/>
                  </a:lnTo>
                  <a:lnTo>
                    <a:pt x="656622" y="305183"/>
                  </a:lnTo>
                  <a:lnTo>
                    <a:pt x="688462" y="266298"/>
                  </a:lnTo>
                  <a:lnTo>
                    <a:pt x="721401" y="227636"/>
                  </a:lnTo>
                  <a:lnTo>
                    <a:pt x="755487" y="189190"/>
                  </a:lnTo>
                  <a:lnTo>
                    <a:pt x="790762" y="150954"/>
                  </a:lnTo>
                  <a:lnTo>
                    <a:pt x="827272" y="112924"/>
                  </a:lnTo>
                  <a:lnTo>
                    <a:pt x="865062" y="75091"/>
                  </a:lnTo>
                  <a:lnTo>
                    <a:pt x="904178" y="37452"/>
                  </a:lnTo>
                  <a:lnTo>
                    <a:pt x="944663" y="0"/>
                  </a:lnTo>
                  <a:lnTo>
                    <a:pt x="908789" y="21137"/>
                  </a:lnTo>
                  <a:lnTo>
                    <a:pt x="872582" y="44135"/>
                  </a:lnTo>
                  <a:lnTo>
                    <a:pt x="836095" y="68943"/>
                  </a:lnTo>
                  <a:lnTo>
                    <a:pt x="799381" y="95511"/>
                  </a:lnTo>
                  <a:lnTo>
                    <a:pt x="762489" y="123789"/>
                  </a:lnTo>
                  <a:lnTo>
                    <a:pt x="725474" y="153726"/>
                  </a:lnTo>
                  <a:lnTo>
                    <a:pt x="688386" y="185274"/>
                  </a:lnTo>
                  <a:lnTo>
                    <a:pt x="651278" y="218381"/>
                  </a:lnTo>
                  <a:lnTo>
                    <a:pt x="614202" y="252997"/>
                  </a:lnTo>
                  <a:lnTo>
                    <a:pt x="577210" y="289073"/>
                  </a:lnTo>
                  <a:lnTo>
                    <a:pt x="540353" y="326558"/>
                  </a:lnTo>
                  <a:lnTo>
                    <a:pt x="503684" y="365402"/>
                  </a:lnTo>
                  <a:lnTo>
                    <a:pt x="467255" y="405555"/>
                  </a:lnTo>
                  <a:lnTo>
                    <a:pt x="431117" y="446967"/>
                  </a:lnTo>
                  <a:lnTo>
                    <a:pt x="395323" y="489588"/>
                  </a:lnTo>
                  <a:lnTo>
                    <a:pt x="359925" y="533367"/>
                  </a:lnTo>
                  <a:lnTo>
                    <a:pt x="324974" y="578255"/>
                  </a:lnTo>
                  <a:lnTo>
                    <a:pt x="290523" y="624201"/>
                  </a:lnTo>
                  <a:lnTo>
                    <a:pt x="256624" y="671156"/>
                  </a:lnTo>
                  <a:lnTo>
                    <a:pt x="0" y="525741"/>
                  </a:lnTo>
                  <a:close/>
                </a:path>
              </a:pathLst>
            </a:custGeom>
            <a:ln w="20855">
              <a:solidFill>
                <a:srgbClr val="0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3019" y="4657982"/>
              <a:ext cx="95250" cy="95249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002890" y="294491"/>
            <a:ext cx="1238440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60" dirty="0">
                <a:latin typeface="Trebuchet MS"/>
                <a:cs typeface="Trebuchet MS"/>
              </a:rPr>
              <a:t>A</a:t>
            </a:r>
            <a:r>
              <a:rPr b="0" spc="305" dirty="0">
                <a:latin typeface="Trebuchet MS"/>
                <a:cs typeface="Trebuchet MS"/>
              </a:rPr>
              <a:t>pp</a:t>
            </a:r>
            <a:r>
              <a:rPr b="0" spc="35" dirty="0">
                <a:latin typeface="Trebuchet MS"/>
                <a:cs typeface="Trebuchet MS"/>
              </a:rPr>
              <a:t>r</a:t>
            </a:r>
            <a:r>
              <a:rPr b="0" spc="370" dirty="0">
                <a:latin typeface="Trebuchet MS"/>
                <a:cs typeface="Trebuchet MS"/>
              </a:rPr>
              <a:t>o</a:t>
            </a:r>
            <a:r>
              <a:rPr b="0" spc="155" dirty="0">
                <a:latin typeface="Trebuchet MS"/>
                <a:cs typeface="Trebuchet MS"/>
              </a:rPr>
              <a:t>a</a:t>
            </a:r>
            <a:r>
              <a:rPr b="0" spc="-145" dirty="0">
                <a:latin typeface="Trebuchet MS"/>
                <a:cs typeface="Trebuchet MS"/>
              </a:rPr>
              <a:t>c</a:t>
            </a:r>
            <a:r>
              <a:rPr b="0" spc="275" dirty="0">
                <a:latin typeface="Trebuchet MS"/>
                <a:cs typeface="Trebuchet MS"/>
              </a:rPr>
              <a:t>h</a:t>
            </a:r>
            <a:r>
              <a:rPr b="0" spc="-415" dirty="0">
                <a:latin typeface="Trebuchet MS"/>
                <a:cs typeface="Trebuchet MS"/>
              </a:rPr>
              <a:t> </a:t>
            </a:r>
            <a:r>
              <a:rPr b="0" spc="-145" dirty="0">
                <a:latin typeface="Trebuchet MS"/>
                <a:cs typeface="Trebuchet MS"/>
              </a:rPr>
              <a:t>2</a:t>
            </a:r>
            <a:r>
              <a:rPr b="0" spc="-1019" dirty="0">
                <a:latin typeface="Trebuchet MS"/>
                <a:cs typeface="Trebuchet MS"/>
              </a:rPr>
              <a:t>:</a:t>
            </a:r>
            <a:r>
              <a:rPr b="0" spc="-415" dirty="0">
                <a:latin typeface="Trebuchet MS"/>
                <a:cs typeface="Trebuchet MS"/>
              </a:rPr>
              <a:t> </a:t>
            </a:r>
            <a:r>
              <a:rPr b="0" spc="-60" dirty="0">
                <a:latin typeface="Trebuchet MS"/>
                <a:cs typeface="Trebuchet MS"/>
              </a:rPr>
              <a:t>A</a:t>
            </a:r>
            <a:r>
              <a:rPr b="0" spc="235" dirty="0">
                <a:latin typeface="Trebuchet MS"/>
                <a:cs typeface="Trebuchet MS"/>
              </a:rPr>
              <a:t>u</a:t>
            </a:r>
            <a:r>
              <a:rPr b="0" spc="-180" dirty="0">
                <a:latin typeface="Trebuchet MS"/>
                <a:cs typeface="Trebuchet MS"/>
              </a:rPr>
              <a:t>t</a:t>
            </a:r>
            <a:r>
              <a:rPr b="0" spc="375" dirty="0">
                <a:latin typeface="Trebuchet MS"/>
                <a:cs typeface="Trebuchet MS"/>
              </a:rPr>
              <a:t>o</a:t>
            </a:r>
            <a:r>
              <a:rPr b="0" spc="-415" dirty="0">
                <a:latin typeface="Trebuchet MS"/>
                <a:cs typeface="Trebuchet MS"/>
              </a:rPr>
              <a:t> </a:t>
            </a:r>
            <a:r>
              <a:rPr b="0" spc="-55" dirty="0">
                <a:latin typeface="Trebuchet MS"/>
                <a:cs typeface="Trebuchet MS"/>
              </a:rPr>
              <a:t>E</a:t>
            </a:r>
            <a:r>
              <a:rPr b="0" spc="270" dirty="0">
                <a:latin typeface="Trebuchet MS"/>
                <a:cs typeface="Trebuchet MS"/>
              </a:rPr>
              <a:t>n</a:t>
            </a:r>
            <a:r>
              <a:rPr b="0" spc="-145" dirty="0">
                <a:latin typeface="Trebuchet MS"/>
                <a:cs typeface="Trebuchet MS"/>
              </a:rPr>
              <a:t>c</a:t>
            </a:r>
            <a:r>
              <a:rPr b="0" spc="370" dirty="0">
                <a:latin typeface="Trebuchet MS"/>
                <a:cs typeface="Trebuchet MS"/>
              </a:rPr>
              <a:t>o</a:t>
            </a:r>
            <a:r>
              <a:rPr b="0" spc="330" dirty="0">
                <a:latin typeface="Trebuchet MS"/>
                <a:cs typeface="Trebuchet MS"/>
              </a:rPr>
              <a:t>d</a:t>
            </a:r>
            <a:r>
              <a:rPr b="0" spc="20" dirty="0">
                <a:latin typeface="Trebuchet MS"/>
                <a:cs typeface="Trebuchet MS"/>
              </a:rPr>
              <a:t>e</a:t>
            </a:r>
            <a:r>
              <a:rPr b="0" spc="35" dirty="0">
                <a:latin typeface="Trebuchet MS"/>
                <a:cs typeface="Trebuchet MS"/>
              </a:rPr>
              <a:t>r</a:t>
            </a:r>
            <a:r>
              <a:rPr b="0" spc="565" dirty="0">
                <a:latin typeface="Trebuchet MS"/>
                <a:cs typeface="Trebuchet MS"/>
              </a:rPr>
              <a:t>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79337" y="4293566"/>
            <a:ext cx="2901315" cy="197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es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eu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80" dirty="0">
                <a:latin typeface="Verdana"/>
                <a:cs typeface="Verdana"/>
              </a:rPr>
              <a:t>w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204" dirty="0">
                <a:latin typeface="Verdana"/>
                <a:cs typeface="Verdana"/>
              </a:rPr>
              <a:t>k</a:t>
            </a:r>
            <a:r>
              <a:rPr sz="2200" spc="-40" dirty="0">
                <a:latin typeface="Verdana"/>
                <a:cs typeface="Verdana"/>
              </a:rPr>
              <a:t>s 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20" dirty="0">
                <a:latin typeface="Verdana"/>
                <a:cs typeface="Verdana"/>
              </a:rPr>
              <a:t>o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0" dirty="0">
                <a:latin typeface="Verdana"/>
                <a:cs typeface="Verdana"/>
              </a:rPr>
              <a:t>e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00" dirty="0">
                <a:latin typeface="Verdana"/>
                <a:cs typeface="Verdana"/>
              </a:rPr>
              <a:t>a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50" dirty="0">
                <a:latin typeface="Verdana"/>
                <a:cs typeface="Verdana"/>
              </a:rPr>
              <a:t>w  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30" dirty="0">
                <a:latin typeface="Verdana"/>
                <a:cs typeface="Verdana"/>
              </a:rPr>
              <a:t>n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70" dirty="0">
                <a:latin typeface="Verdana"/>
                <a:cs typeface="Verdana"/>
              </a:rPr>
              <a:t>f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35" dirty="0">
                <a:latin typeface="Verdana"/>
                <a:cs typeface="Verdana"/>
              </a:rPr>
              <a:t>he 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d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100" dirty="0">
                <a:latin typeface="Verdana"/>
                <a:cs typeface="Verdana"/>
              </a:rPr>
              <a:t>a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55" dirty="0">
                <a:latin typeface="Verdana"/>
                <a:cs typeface="Verdana"/>
              </a:rPr>
              <a:t>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5" dirty="0">
                <a:latin typeface="Verdana"/>
                <a:cs typeface="Verdana"/>
              </a:rPr>
              <a:t>r  </a:t>
            </a:r>
            <a:r>
              <a:rPr sz="2200" spc="-40" dirty="0">
                <a:latin typeface="Verdana"/>
                <a:cs typeface="Verdana"/>
              </a:rPr>
              <a:t>requirements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9337" y="6636715"/>
            <a:ext cx="264350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20" dirty="0">
                <a:latin typeface="Verdana"/>
                <a:cs typeface="Verdana"/>
              </a:rPr>
              <a:t>o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35" dirty="0">
                <a:latin typeface="Verdana"/>
                <a:cs typeface="Verdana"/>
              </a:rPr>
              <a:t>e  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ve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70" dirty="0">
                <a:latin typeface="Verdana"/>
                <a:cs typeface="Verdana"/>
              </a:rPr>
              <a:t>f  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y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55" dirty="0">
                <a:latin typeface="Verdana"/>
                <a:cs typeface="Verdana"/>
              </a:rPr>
              <a:t>es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46155" y="4508789"/>
            <a:ext cx="1062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Verdana"/>
                <a:cs typeface="Verdana"/>
              </a:rPr>
              <a:t>F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04" dirty="0">
                <a:latin typeface="Verdana"/>
                <a:cs typeface="Verdana"/>
              </a:rPr>
              <a:t>x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35" dirty="0">
                <a:latin typeface="Verdana"/>
                <a:cs typeface="Verdana"/>
              </a:rPr>
              <a:t>b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50" dirty="0">
                <a:latin typeface="Verdana"/>
                <a:cs typeface="Verdana"/>
              </a:rPr>
              <a:t>e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03019" y="5439032"/>
            <a:ext cx="95250" cy="952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7746155" y="5234556"/>
            <a:ext cx="245427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15" dirty="0">
                <a:latin typeface="Verdana"/>
                <a:cs typeface="Verdana"/>
              </a:rPr>
              <a:t>O</a:t>
            </a:r>
            <a:r>
              <a:rPr sz="2200" spc="35" dirty="0">
                <a:latin typeface="Verdana"/>
                <a:cs typeface="Verdana"/>
              </a:rPr>
              <a:t>b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40" dirty="0">
                <a:latin typeface="Verdana"/>
                <a:cs typeface="Verdana"/>
              </a:rPr>
              <a:t>s  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0" dirty="0">
                <a:latin typeface="Verdana"/>
                <a:cs typeface="Verdana"/>
              </a:rPr>
              <a:t>e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70" dirty="0">
                <a:latin typeface="Verdana"/>
                <a:cs typeface="Verdana"/>
              </a:rPr>
              <a:t>f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h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30" dirty="0">
                <a:latin typeface="Verdana"/>
                <a:cs typeface="Verdana"/>
              </a:rPr>
              <a:t>h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q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y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77619" y="4657982"/>
            <a:ext cx="95250" cy="9524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3920754" y="4453506"/>
            <a:ext cx="224345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40" dirty="0">
                <a:latin typeface="Verdana"/>
                <a:cs typeface="Verdana"/>
              </a:rPr>
              <a:t>ll</a:t>
            </a:r>
            <a:r>
              <a:rPr sz="2200" spc="-40" dirty="0">
                <a:latin typeface="Verdana"/>
                <a:cs typeface="Verdana"/>
              </a:rPr>
              <a:t>y  </a:t>
            </a:r>
            <a:r>
              <a:rPr sz="2200" spc="-55" dirty="0">
                <a:latin typeface="Verdana"/>
                <a:cs typeface="Verdana"/>
              </a:rPr>
              <a:t>expensive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77619" y="5829557"/>
            <a:ext cx="95250" cy="9524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3920754" y="5625081"/>
            <a:ext cx="218567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dirty="0">
                <a:latin typeface="Verdana"/>
                <a:cs typeface="Verdana"/>
              </a:rPr>
              <a:t>U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5" dirty="0">
                <a:latin typeface="Verdana"/>
                <a:cs typeface="Verdana"/>
              </a:rPr>
              <a:t>b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50" dirty="0">
                <a:latin typeface="Verdana"/>
                <a:cs typeface="Verdana"/>
              </a:rPr>
              <a:t>e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65" dirty="0">
                <a:latin typeface="Verdana"/>
                <a:cs typeface="Verdana"/>
              </a:rPr>
              <a:t>f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25" dirty="0">
                <a:latin typeface="Verdana"/>
                <a:cs typeface="Verdana"/>
              </a:rPr>
              <a:t>r  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35" dirty="0">
                <a:latin typeface="Verdana"/>
                <a:cs typeface="Verdana"/>
              </a:rPr>
              <a:t>nn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160" dirty="0">
                <a:latin typeface="Verdana"/>
                <a:cs typeface="Verdana"/>
              </a:rPr>
              <a:t>g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75" dirty="0">
                <a:latin typeface="Verdana"/>
                <a:cs typeface="Verdana"/>
              </a:rPr>
              <a:t>w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30" dirty="0">
                <a:latin typeface="Verdana"/>
                <a:cs typeface="Verdana"/>
              </a:rPr>
              <a:t>d  </a:t>
            </a:r>
            <a:r>
              <a:rPr sz="2200" spc="-55" dirty="0">
                <a:latin typeface="Verdana"/>
                <a:cs typeface="Verdana"/>
              </a:rPr>
              <a:t>systems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557426"/>
            <a:ext cx="18278475" cy="729615"/>
          </a:xfrm>
          <a:custGeom>
            <a:avLst/>
            <a:gdLst/>
            <a:ahLst/>
            <a:cxnLst/>
            <a:rect l="l" t="t" r="r" b="b"/>
            <a:pathLst>
              <a:path w="18278475" h="729615">
                <a:moveTo>
                  <a:pt x="0" y="0"/>
                </a:moveTo>
                <a:lnTo>
                  <a:pt x="18278474" y="0"/>
                </a:lnTo>
                <a:lnTo>
                  <a:pt x="18278474" y="729573"/>
                </a:lnTo>
                <a:lnTo>
                  <a:pt x="0" y="729573"/>
                </a:lnTo>
                <a:lnTo>
                  <a:pt x="0" y="0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783461" y="0"/>
            <a:ext cx="3504565" cy="3268345"/>
            <a:chOff x="14783461" y="0"/>
            <a:chExt cx="3504565" cy="3268345"/>
          </a:xfrm>
        </p:grpSpPr>
        <p:sp>
          <p:nvSpPr>
            <p:cNvPr id="4" name="object 4"/>
            <p:cNvSpPr/>
            <p:nvPr/>
          </p:nvSpPr>
          <p:spPr>
            <a:xfrm>
              <a:off x="14783461" y="1006509"/>
              <a:ext cx="2609215" cy="2261870"/>
            </a:xfrm>
            <a:custGeom>
              <a:avLst/>
              <a:gdLst/>
              <a:ahLst/>
              <a:cxnLst/>
              <a:rect l="l" t="t" r="r" b="b"/>
              <a:pathLst>
                <a:path w="2609215" h="2261870">
                  <a:moveTo>
                    <a:pt x="1956169" y="2261352"/>
                  </a:moveTo>
                  <a:lnTo>
                    <a:pt x="652909" y="2261352"/>
                  </a:lnTo>
                  <a:lnTo>
                    <a:pt x="0" y="1131862"/>
                  </a:lnTo>
                  <a:lnTo>
                    <a:pt x="652909" y="0"/>
                  </a:lnTo>
                  <a:lnTo>
                    <a:pt x="1956169" y="0"/>
                  </a:lnTo>
                  <a:lnTo>
                    <a:pt x="2608984" y="1131862"/>
                  </a:lnTo>
                  <a:lnTo>
                    <a:pt x="1956169" y="2261352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157806" y="0"/>
              <a:ext cx="2130425" cy="3268345"/>
            </a:xfrm>
            <a:custGeom>
              <a:avLst/>
              <a:gdLst/>
              <a:ahLst/>
              <a:cxnLst/>
              <a:rect l="l" t="t" r="r" b="b"/>
              <a:pathLst>
                <a:path w="2130425" h="3268345">
                  <a:moveTo>
                    <a:pt x="2130191" y="3267862"/>
                  </a:moveTo>
                  <a:lnTo>
                    <a:pt x="1885083" y="3267862"/>
                  </a:lnTo>
                  <a:lnTo>
                    <a:pt x="368232" y="637223"/>
                  </a:lnTo>
                  <a:lnTo>
                    <a:pt x="0" y="0"/>
                  </a:lnTo>
                  <a:lnTo>
                    <a:pt x="2130191" y="0"/>
                  </a:lnTo>
                  <a:lnTo>
                    <a:pt x="2130191" y="3267862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056199" y="9535102"/>
            <a:ext cx="14232255" cy="752475"/>
          </a:xfrm>
          <a:custGeom>
            <a:avLst/>
            <a:gdLst/>
            <a:ahLst/>
            <a:cxnLst/>
            <a:rect l="l" t="t" r="r" b="b"/>
            <a:pathLst>
              <a:path w="14232255" h="752475">
                <a:moveTo>
                  <a:pt x="433875" y="0"/>
                </a:moveTo>
                <a:lnTo>
                  <a:pt x="14231800" y="0"/>
                </a:lnTo>
                <a:lnTo>
                  <a:pt x="14231800" y="751897"/>
                </a:lnTo>
                <a:lnTo>
                  <a:pt x="0" y="751897"/>
                </a:lnTo>
                <a:lnTo>
                  <a:pt x="433875" y="0"/>
                </a:lnTo>
                <a:close/>
              </a:path>
            </a:pathLst>
          </a:custGeom>
          <a:solidFill>
            <a:srgbClr val="ED7D0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7596" y="2743121"/>
            <a:ext cx="47624" cy="44312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24320" y="2628796"/>
            <a:ext cx="47624" cy="46217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251919"/>
            <a:ext cx="3886200" cy="575301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941122" y="3289717"/>
            <a:ext cx="3876675" cy="5076825"/>
          </a:xfrm>
          <a:custGeom>
            <a:avLst/>
            <a:gdLst/>
            <a:ahLst/>
            <a:cxnLst/>
            <a:rect l="l" t="t" r="r" b="b"/>
            <a:pathLst>
              <a:path w="3876675" h="5076825">
                <a:moveTo>
                  <a:pt x="3390991" y="5076759"/>
                </a:moveTo>
                <a:lnTo>
                  <a:pt x="485683" y="5076759"/>
                </a:lnTo>
                <a:lnTo>
                  <a:pt x="437679" y="5074383"/>
                </a:lnTo>
                <a:lnTo>
                  <a:pt x="390488" y="5067343"/>
                </a:lnTo>
                <a:lnTo>
                  <a:pt x="344429" y="5055770"/>
                </a:lnTo>
                <a:lnTo>
                  <a:pt x="299820" y="5039798"/>
                </a:lnTo>
                <a:lnTo>
                  <a:pt x="256979" y="5019557"/>
                </a:lnTo>
                <a:lnTo>
                  <a:pt x="216225" y="4995179"/>
                </a:lnTo>
                <a:lnTo>
                  <a:pt x="177877" y="4966797"/>
                </a:lnTo>
                <a:lnTo>
                  <a:pt x="142253" y="4934542"/>
                </a:lnTo>
                <a:lnTo>
                  <a:pt x="109990" y="4898927"/>
                </a:lnTo>
                <a:lnTo>
                  <a:pt x="81600" y="4860588"/>
                </a:lnTo>
                <a:lnTo>
                  <a:pt x="57216" y="4819845"/>
                </a:lnTo>
                <a:lnTo>
                  <a:pt x="36970" y="4777015"/>
                </a:lnTo>
                <a:lnTo>
                  <a:pt x="20993" y="4732418"/>
                </a:lnTo>
                <a:lnTo>
                  <a:pt x="9418" y="4686370"/>
                </a:lnTo>
                <a:lnTo>
                  <a:pt x="2376" y="4639192"/>
                </a:lnTo>
                <a:lnTo>
                  <a:pt x="0" y="4591200"/>
                </a:lnTo>
                <a:lnTo>
                  <a:pt x="0" y="485558"/>
                </a:lnTo>
                <a:lnTo>
                  <a:pt x="2376" y="437566"/>
                </a:lnTo>
                <a:lnTo>
                  <a:pt x="9418" y="390388"/>
                </a:lnTo>
                <a:lnTo>
                  <a:pt x="20993" y="344340"/>
                </a:lnTo>
                <a:lnTo>
                  <a:pt x="36970" y="299743"/>
                </a:lnTo>
                <a:lnTo>
                  <a:pt x="57216" y="256913"/>
                </a:lnTo>
                <a:lnTo>
                  <a:pt x="81600" y="216170"/>
                </a:lnTo>
                <a:lnTo>
                  <a:pt x="109990" y="177831"/>
                </a:lnTo>
                <a:lnTo>
                  <a:pt x="142253" y="142216"/>
                </a:lnTo>
                <a:lnTo>
                  <a:pt x="177877" y="109961"/>
                </a:lnTo>
                <a:lnTo>
                  <a:pt x="216225" y="81579"/>
                </a:lnTo>
                <a:lnTo>
                  <a:pt x="256979" y="57201"/>
                </a:lnTo>
                <a:lnTo>
                  <a:pt x="299820" y="36960"/>
                </a:lnTo>
                <a:lnTo>
                  <a:pt x="344429" y="20988"/>
                </a:lnTo>
                <a:lnTo>
                  <a:pt x="390488" y="9416"/>
                </a:lnTo>
                <a:lnTo>
                  <a:pt x="437679" y="2375"/>
                </a:lnTo>
                <a:lnTo>
                  <a:pt x="485683" y="0"/>
                </a:lnTo>
                <a:lnTo>
                  <a:pt x="3390991" y="0"/>
                </a:lnTo>
                <a:lnTo>
                  <a:pt x="3438995" y="2375"/>
                </a:lnTo>
                <a:lnTo>
                  <a:pt x="3486186" y="9416"/>
                </a:lnTo>
                <a:lnTo>
                  <a:pt x="3532245" y="20988"/>
                </a:lnTo>
                <a:lnTo>
                  <a:pt x="3576854" y="36960"/>
                </a:lnTo>
                <a:lnTo>
                  <a:pt x="3619695" y="57201"/>
                </a:lnTo>
                <a:lnTo>
                  <a:pt x="3660449" y="81579"/>
                </a:lnTo>
                <a:lnTo>
                  <a:pt x="3698797" y="109961"/>
                </a:lnTo>
                <a:lnTo>
                  <a:pt x="3734421" y="142216"/>
                </a:lnTo>
                <a:lnTo>
                  <a:pt x="3766684" y="177831"/>
                </a:lnTo>
                <a:lnTo>
                  <a:pt x="3795074" y="216170"/>
                </a:lnTo>
                <a:lnTo>
                  <a:pt x="3819458" y="256913"/>
                </a:lnTo>
                <a:lnTo>
                  <a:pt x="3839704" y="299743"/>
                </a:lnTo>
                <a:lnTo>
                  <a:pt x="3855681" y="344340"/>
                </a:lnTo>
                <a:lnTo>
                  <a:pt x="3867256" y="390388"/>
                </a:lnTo>
                <a:lnTo>
                  <a:pt x="3874298" y="437566"/>
                </a:lnTo>
                <a:lnTo>
                  <a:pt x="3876675" y="485558"/>
                </a:lnTo>
                <a:lnTo>
                  <a:pt x="3876675" y="4591200"/>
                </a:lnTo>
                <a:lnTo>
                  <a:pt x="3874298" y="4639192"/>
                </a:lnTo>
                <a:lnTo>
                  <a:pt x="3867256" y="4686370"/>
                </a:lnTo>
                <a:lnTo>
                  <a:pt x="3855681" y="4732418"/>
                </a:lnTo>
                <a:lnTo>
                  <a:pt x="3839704" y="4777015"/>
                </a:lnTo>
                <a:lnTo>
                  <a:pt x="3819458" y="4819845"/>
                </a:lnTo>
                <a:lnTo>
                  <a:pt x="3795074" y="4860588"/>
                </a:lnTo>
                <a:lnTo>
                  <a:pt x="3766684" y="4898927"/>
                </a:lnTo>
                <a:lnTo>
                  <a:pt x="3734421" y="4934542"/>
                </a:lnTo>
                <a:lnTo>
                  <a:pt x="3698797" y="4966797"/>
                </a:lnTo>
                <a:lnTo>
                  <a:pt x="3660449" y="4995179"/>
                </a:lnTo>
                <a:lnTo>
                  <a:pt x="3619695" y="5019557"/>
                </a:lnTo>
                <a:lnTo>
                  <a:pt x="3576854" y="5039798"/>
                </a:lnTo>
                <a:lnTo>
                  <a:pt x="3532245" y="5055770"/>
                </a:lnTo>
                <a:lnTo>
                  <a:pt x="3486186" y="5067343"/>
                </a:lnTo>
                <a:lnTo>
                  <a:pt x="3438995" y="5074383"/>
                </a:lnTo>
                <a:lnTo>
                  <a:pt x="3390991" y="5076759"/>
                </a:lnTo>
                <a:close/>
              </a:path>
            </a:pathLst>
          </a:custGeom>
          <a:solidFill>
            <a:srgbClr val="86C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2848300" y="3289786"/>
            <a:ext cx="3876675" cy="5753100"/>
            <a:chOff x="12848300" y="3289786"/>
            <a:chExt cx="3876675" cy="5753100"/>
          </a:xfrm>
        </p:grpSpPr>
        <p:sp>
          <p:nvSpPr>
            <p:cNvPr id="12" name="object 12"/>
            <p:cNvSpPr/>
            <p:nvPr/>
          </p:nvSpPr>
          <p:spPr>
            <a:xfrm>
              <a:off x="12848300" y="3289786"/>
              <a:ext cx="3876675" cy="5753100"/>
            </a:xfrm>
            <a:custGeom>
              <a:avLst/>
              <a:gdLst/>
              <a:ahLst/>
              <a:cxnLst/>
              <a:rect l="l" t="t" r="r" b="b"/>
              <a:pathLst>
                <a:path w="3876675" h="5753100">
                  <a:moveTo>
                    <a:pt x="3390991" y="5752895"/>
                  </a:moveTo>
                  <a:lnTo>
                    <a:pt x="485683" y="5752895"/>
                  </a:lnTo>
                  <a:lnTo>
                    <a:pt x="437679" y="5750518"/>
                  </a:lnTo>
                  <a:lnTo>
                    <a:pt x="390488" y="5743475"/>
                  </a:lnTo>
                  <a:lnTo>
                    <a:pt x="344429" y="5731898"/>
                  </a:lnTo>
                  <a:lnTo>
                    <a:pt x="299820" y="5715919"/>
                  </a:lnTo>
                  <a:lnTo>
                    <a:pt x="256979" y="5695670"/>
                  </a:lnTo>
                  <a:lnTo>
                    <a:pt x="216225" y="5671282"/>
                  </a:lnTo>
                  <a:lnTo>
                    <a:pt x="177877" y="5642889"/>
                  </a:lnTo>
                  <a:lnTo>
                    <a:pt x="142253" y="5610620"/>
                  </a:lnTo>
                  <a:lnTo>
                    <a:pt x="109990" y="5574991"/>
                  </a:lnTo>
                  <a:lnTo>
                    <a:pt x="81600" y="5536636"/>
                  </a:lnTo>
                  <a:lnTo>
                    <a:pt x="57216" y="5495876"/>
                  </a:lnTo>
                  <a:lnTo>
                    <a:pt x="36970" y="5453029"/>
                  </a:lnTo>
                  <a:lnTo>
                    <a:pt x="20993" y="5408413"/>
                  </a:lnTo>
                  <a:lnTo>
                    <a:pt x="9418" y="5362347"/>
                  </a:lnTo>
                  <a:lnTo>
                    <a:pt x="2376" y="5315149"/>
                  </a:lnTo>
                  <a:lnTo>
                    <a:pt x="0" y="5267138"/>
                  </a:lnTo>
                  <a:lnTo>
                    <a:pt x="0" y="485757"/>
                  </a:lnTo>
                  <a:lnTo>
                    <a:pt x="2376" y="437746"/>
                  </a:lnTo>
                  <a:lnTo>
                    <a:pt x="9418" y="390548"/>
                  </a:lnTo>
                  <a:lnTo>
                    <a:pt x="20993" y="344482"/>
                  </a:lnTo>
                  <a:lnTo>
                    <a:pt x="36970" y="299866"/>
                  </a:lnTo>
                  <a:lnTo>
                    <a:pt x="57216" y="257019"/>
                  </a:lnTo>
                  <a:lnTo>
                    <a:pt x="81600" y="216259"/>
                  </a:lnTo>
                  <a:lnTo>
                    <a:pt x="109990" y="177904"/>
                  </a:lnTo>
                  <a:lnTo>
                    <a:pt x="142253" y="142275"/>
                  </a:lnTo>
                  <a:lnTo>
                    <a:pt x="177877" y="110006"/>
                  </a:lnTo>
                  <a:lnTo>
                    <a:pt x="216225" y="81613"/>
                  </a:lnTo>
                  <a:lnTo>
                    <a:pt x="256979" y="57225"/>
                  </a:lnTo>
                  <a:lnTo>
                    <a:pt x="299820" y="36976"/>
                  </a:lnTo>
                  <a:lnTo>
                    <a:pt x="344429" y="20996"/>
                  </a:lnTo>
                  <a:lnTo>
                    <a:pt x="390488" y="9419"/>
                  </a:lnTo>
                  <a:lnTo>
                    <a:pt x="437679" y="2376"/>
                  </a:lnTo>
                  <a:lnTo>
                    <a:pt x="485683" y="0"/>
                  </a:lnTo>
                  <a:lnTo>
                    <a:pt x="3390991" y="0"/>
                  </a:lnTo>
                  <a:lnTo>
                    <a:pt x="3438995" y="2376"/>
                  </a:lnTo>
                  <a:lnTo>
                    <a:pt x="3486186" y="9419"/>
                  </a:lnTo>
                  <a:lnTo>
                    <a:pt x="3532245" y="20996"/>
                  </a:lnTo>
                  <a:lnTo>
                    <a:pt x="3576854" y="36976"/>
                  </a:lnTo>
                  <a:lnTo>
                    <a:pt x="3619695" y="57225"/>
                  </a:lnTo>
                  <a:lnTo>
                    <a:pt x="3660449" y="81613"/>
                  </a:lnTo>
                  <a:lnTo>
                    <a:pt x="3698797" y="110006"/>
                  </a:lnTo>
                  <a:lnTo>
                    <a:pt x="3734421" y="142275"/>
                  </a:lnTo>
                  <a:lnTo>
                    <a:pt x="3766684" y="177904"/>
                  </a:lnTo>
                  <a:lnTo>
                    <a:pt x="3795074" y="216259"/>
                  </a:lnTo>
                  <a:lnTo>
                    <a:pt x="3819458" y="257019"/>
                  </a:lnTo>
                  <a:lnTo>
                    <a:pt x="3839704" y="299866"/>
                  </a:lnTo>
                  <a:lnTo>
                    <a:pt x="3855681" y="344482"/>
                  </a:lnTo>
                  <a:lnTo>
                    <a:pt x="3867256" y="390548"/>
                  </a:lnTo>
                  <a:lnTo>
                    <a:pt x="3874298" y="437746"/>
                  </a:lnTo>
                  <a:lnTo>
                    <a:pt x="3876675" y="485757"/>
                  </a:lnTo>
                  <a:lnTo>
                    <a:pt x="3876675" y="5267138"/>
                  </a:lnTo>
                  <a:lnTo>
                    <a:pt x="3874298" y="5315149"/>
                  </a:lnTo>
                  <a:lnTo>
                    <a:pt x="3867256" y="5362347"/>
                  </a:lnTo>
                  <a:lnTo>
                    <a:pt x="3855681" y="5408413"/>
                  </a:lnTo>
                  <a:lnTo>
                    <a:pt x="3839704" y="5453029"/>
                  </a:lnTo>
                  <a:lnTo>
                    <a:pt x="3819458" y="5495876"/>
                  </a:lnTo>
                  <a:lnTo>
                    <a:pt x="3795074" y="5536636"/>
                  </a:lnTo>
                  <a:lnTo>
                    <a:pt x="3766684" y="5574991"/>
                  </a:lnTo>
                  <a:lnTo>
                    <a:pt x="3734421" y="5610620"/>
                  </a:lnTo>
                  <a:lnTo>
                    <a:pt x="3698797" y="5642889"/>
                  </a:lnTo>
                  <a:lnTo>
                    <a:pt x="3660449" y="5671282"/>
                  </a:lnTo>
                  <a:lnTo>
                    <a:pt x="3619695" y="5695670"/>
                  </a:lnTo>
                  <a:lnTo>
                    <a:pt x="3576854" y="5715919"/>
                  </a:lnTo>
                  <a:lnTo>
                    <a:pt x="3532245" y="5731898"/>
                  </a:lnTo>
                  <a:lnTo>
                    <a:pt x="3486186" y="5743475"/>
                  </a:lnTo>
                  <a:lnTo>
                    <a:pt x="3438995" y="5750518"/>
                  </a:lnTo>
                  <a:lnTo>
                    <a:pt x="3390991" y="5752895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99794" y="3692143"/>
              <a:ext cx="986790" cy="738505"/>
            </a:xfrm>
            <a:custGeom>
              <a:avLst/>
              <a:gdLst/>
              <a:ahLst/>
              <a:cxnLst/>
              <a:rect l="l" t="t" r="r" b="b"/>
              <a:pathLst>
                <a:path w="986790" h="738504">
                  <a:moveTo>
                    <a:pt x="986409" y="673862"/>
                  </a:moveTo>
                  <a:lnTo>
                    <a:pt x="966990" y="631609"/>
                  </a:lnTo>
                  <a:lnTo>
                    <a:pt x="932573" y="606590"/>
                  </a:lnTo>
                  <a:lnTo>
                    <a:pt x="884707" y="577151"/>
                  </a:lnTo>
                  <a:lnTo>
                    <a:pt x="860386" y="562597"/>
                  </a:lnTo>
                  <a:lnTo>
                    <a:pt x="811961" y="533120"/>
                  </a:lnTo>
                  <a:lnTo>
                    <a:pt x="764781" y="503669"/>
                  </a:lnTo>
                  <a:lnTo>
                    <a:pt x="717905" y="473735"/>
                  </a:lnTo>
                  <a:lnTo>
                    <a:pt x="671334" y="443344"/>
                  </a:lnTo>
                  <a:lnTo>
                    <a:pt x="625081" y="412470"/>
                  </a:lnTo>
                  <a:lnTo>
                    <a:pt x="584365" y="384644"/>
                  </a:lnTo>
                  <a:lnTo>
                    <a:pt x="544004" y="356450"/>
                  </a:lnTo>
                  <a:lnTo>
                    <a:pt x="534212" y="349478"/>
                  </a:lnTo>
                  <a:lnTo>
                    <a:pt x="538048" y="346379"/>
                  </a:lnTo>
                  <a:lnTo>
                    <a:pt x="576846" y="315023"/>
                  </a:lnTo>
                  <a:lnTo>
                    <a:pt x="615594" y="283603"/>
                  </a:lnTo>
                  <a:lnTo>
                    <a:pt x="654265" y="252107"/>
                  </a:lnTo>
                  <a:lnTo>
                    <a:pt x="692848" y="220510"/>
                  </a:lnTo>
                  <a:lnTo>
                    <a:pt x="731316" y="188798"/>
                  </a:lnTo>
                  <a:lnTo>
                    <a:pt x="779691" y="148399"/>
                  </a:lnTo>
                  <a:lnTo>
                    <a:pt x="827468" y="107340"/>
                  </a:lnTo>
                  <a:lnTo>
                    <a:pt x="862114" y="72872"/>
                  </a:lnTo>
                  <a:lnTo>
                    <a:pt x="872832" y="60591"/>
                  </a:lnTo>
                  <a:lnTo>
                    <a:pt x="883056" y="48996"/>
                  </a:lnTo>
                  <a:lnTo>
                    <a:pt x="892835" y="37414"/>
                  </a:lnTo>
                  <a:lnTo>
                    <a:pt x="901420" y="25044"/>
                  </a:lnTo>
                  <a:lnTo>
                    <a:pt x="908113" y="11099"/>
                  </a:lnTo>
                  <a:lnTo>
                    <a:pt x="910463" y="4445"/>
                  </a:lnTo>
                  <a:lnTo>
                    <a:pt x="903401" y="0"/>
                  </a:lnTo>
                  <a:lnTo>
                    <a:pt x="897763" y="812"/>
                  </a:lnTo>
                  <a:lnTo>
                    <a:pt x="884542" y="4038"/>
                  </a:lnTo>
                  <a:lnTo>
                    <a:pt x="872197" y="9042"/>
                  </a:lnTo>
                  <a:lnTo>
                    <a:pt x="860348" y="15227"/>
                  </a:lnTo>
                  <a:lnTo>
                    <a:pt x="848601" y="21920"/>
                  </a:lnTo>
                  <a:lnTo>
                    <a:pt x="823328" y="36055"/>
                  </a:lnTo>
                  <a:lnTo>
                    <a:pt x="775804" y="68999"/>
                  </a:lnTo>
                  <a:lnTo>
                    <a:pt x="729843" y="104190"/>
                  </a:lnTo>
                  <a:lnTo>
                    <a:pt x="662533" y="157238"/>
                  </a:lnTo>
                  <a:lnTo>
                    <a:pt x="618248" y="192709"/>
                  </a:lnTo>
                  <a:lnTo>
                    <a:pt x="529882" y="263931"/>
                  </a:lnTo>
                  <a:lnTo>
                    <a:pt x="491007" y="295109"/>
                  </a:lnTo>
                  <a:lnTo>
                    <a:pt x="475691" y="307340"/>
                  </a:lnTo>
                  <a:lnTo>
                    <a:pt x="464248" y="299008"/>
                  </a:lnTo>
                  <a:lnTo>
                    <a:pt x="424802" y="269798"/>
                  </a:lnTo>
                  <a:lnTo>
                    <a:pt x="385622" y="240271"/>
                  </a:lnTo>
                  <a:lnTo>
                    <a:pt x="346671" y="210464"/>
                  </a:lnTo>
                  <a:lnTo>
                    <a:pt x="307924" y="180378"/>
                  </a:lnTo>
                  <a:lnTo>
                    <a:pt x="269367" y="150037"/>
                  </a:lnTo>
                  <a:lnTo>
                    <a:pt x="219392" y="109740"/>
                  </a:lnTo>
                  <a:lnTo>
                    <a:pt x="194360" y="89649"/>
                  </a:lnTo>
                  <a:lnTo>
                    <a:pt x="156324" y="60528"/>
                  </a:lnTo>
                  <a:lnTo>
                    <a:pt x="116827" y="34175"/>
                  </a:lnTo>
                  <a:lnTo>
                    <a:pt x="74828" y="15709"/>
                  </a:lnTo>
                  <a:lnTo>
                    <a:pt x="54178" y="9258"/>
                  </a:lnTo>
                  <a:lnTo>
                    <a:pt x="50558" y="15773"/>
                  </a:lnTo>
                  <a:lnTo>
                    <a:pt x="52743" y="20751"/>
                  </a:lnTo>
                  <a:lnTo>
                    <a:pt x="55346" y="26898"/>
                  </a:lnTo>
                  <a:lnTo>
                    <a:pt x="57873" y="33020"/>
                  </a:lnTo>
                  <a:lnTo>
                    <a:pt x="60617" y="39001"/>
                  </a:lnTo>
                  <a:lnTo>
                    <a:pt x="63868" y="44767"/>
                  </a:lnTo>
                  <a:lnTo>
                    <a:pt x="67386" y="50380"/>
                  </a:lnTo>
                  <a:lnTo>
                    <a:pt x="70827" y="55994"/>
                  </a:lnTo>
                  <a:lnTo>
                    <a:pt x="96126" y="89547"/>
                  </a:lnTo>
                  <a:lnTo>
                    <a:pt x="137261" y="129222"/>
                  </a:lnTo>
                  <a:lnTo>
                    <a:pt x="180073" y="166090"/>
                  </a:lnTo>
                  <a:lnTo>
                    <a:pt x="237236" y="213233"/>
                  </a:lnTo>
                  <a:lnTo>
                    <a:pt x="273088" y="241782"/>
                  </a:lnTo>
                  <a:lnTo>
                    <a:pt x="309257" y="269925"/>
                  </a:lnTo>
                  <a:lnTo>
                    <a:pt x="345668" y="297738"/>
                  </a:lnTo>
                  <a:lnTo>
                    <a:pt x="382282" y="325272"/>
                  </a:lnTo>
                  <a:lnTo>
                    <a:pt x="419112" y="352526"/>
                  </a:lnTo>
                  <a:lnTo>
                    <a:pt x="413067" y="357352"/>
                  </a:lnTo>
                  <a:lnTo>
                    <a:pt x="374116" y="388543"/>
                  </a:lnTo>
                  <a:lnTo>
                    <a:pt x="335241" y="419836"/>
                  </a:lnTo>
                  <a:lnTo>
                    <a:pt x="296506" y="451294"/>
                  </a:lnTo>
                  <a:lnTo>
                    <a:pt x="257962" y="482968"/>
                  </a:lnTo>
                  <a:lnTo>
                    <a:pt x="219646" y="514908"/>
                  </a:lnTo>
                  <a:lnTo>
                    <a:pt x="181648" y="547166"/>
                  </a:lnTo>
                  <a:lnTo>
                    <a:pt x="143992" y="580542"/>
                  </a:lnTo>
                  <a:lnTo>
                    <a:pt x="107251" y="614819"/>
                  </a:lnTo>
                  <a:lnTo>
                    <a:pt x="71399" y="649998"/>
                  </a:lnTo>
                  <a:lnTo>
                    <a:pt x="36461" y="686092"/>
                  </a:lnTo>
                  <a:lnTo>
                    <a:pt x="2413" y="723087"/>
                  </a:lnTo>
                  <a:lnTo>
                    <a:pt x="0" y="729208"/>
                  </a:lnTo>
                  <a:lnTo>
                    <a:pt x="1943" y="734987"/>
                  </a:lnTo>
                  <a:lnTo>
                    <a:pt x="6870" y="738365"/>
                  </a:lnTo>
                  <a:lnTo>
                    <a:pt x="13436" y="737273"/>
                  </a:lnTo>
                  <a:lnTo>
                    <a:pt x="63398" y="708025"/>
                  </a:lnTo>
                  <a:lnTo>
                    <a:pt x="112077" y="676846"/>
                  </a:lnTo>
                  <a:lnTo>
                    <a:pt x="135128" y="661225"/>
                  </a:lnTo>
                  <a:lnTo>
                    <a:pt x="158254" y="645668"/>
                  </a:lnTo>
                  <a:lnTo>
                    <a:pt x="203593" y="613422"/>
                  </a:lnTo>
                  <a:lnTo>
                    <a:pt x="248818" y="578523"/>
                  </a:lnTo>
                  <a:lnTo>
                    <a:pt x="293674" y="543179"/>
                  </a:lnTo>
                  <a:lnTo>
                    <a:pt x="338289" y="507517"/>
                  </a:lnTo>
                  <a:lnTo>
                    <a:pt x="477812" y="394970"/>
                  </a:lnTo>
                  <a:lnTo>
                    <a:pt x="503389" y="413156"/>
                  </a:lnTo>
                  <a:lnTo>
                    <a:pt x="544296" y="441706"/>
                  </a:lnTo>
                  <a:lnTo>
                    <a:pt x="585482" y="469861"/>
                  </a:lnTo>
                  <a:lnTo>
                    <a:pt x="626922" y="497649"/>
                  </a:lnTo>
                  <a:lnTo>
                    <a:pt x="668642" y="525068"/>
                  </a:lnTo>
                  <a:lnTo>
                    <a:pt x="710628" y="552094"/>
                  </a:lnTo>
                  <a:lnTo>
                    <a:pt x="752881" y="578751"/>
                  </a:lnTo>
                  <a:lnTo>
                    <a:pt x="805713" y="611314"/>
                  </a:lnTo>
                  <a:lnTo>
                    <a:pt x="858913" y="643255"/>
                  </a:lnTo>
                  <a:lnTo>
                    <a:pt x="901433" y="666089"/>
                  </a:lnTo>
                  <a:lnTo>
                    <a:pt x="947191" y="684428"/>
                  </a:lnTo>
                  <a:lnTo>
                    <a:pt x="963256" y="684923"/>
                  </a:lnTo>
                  <a:lnTo>
                    <a:pt x="979703" y="680186"/>
                  </a:lnTo>
                  <a:lnTo>
                    <a:pt x="984211" y="677684"/>
                  </a:lnTo>
                  <a:lnTo>
                    <a:pt x="986409" y="673862"/>
                  </a:lnTo>
                  <a:close/>
                </a:path>
              </a:pathLst>
            </a:custGeom>
            <a:solidFill>
              <a:srgbClr val="EC1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941122" y="3289786"/>
            <a:ext cx="3876675" cy="5753100"/>
            <a:chOff x="6941122" y="3289786"/>
            <a:chExt cx="3876675" cy="5753100"/>
          </a:xfrm>
        </p:grpSpPr>
        <p:sp>
          <p:nvSpPr>
            <p:cNvPr id="15" name="object 15"/>
            <p:cNvSpPr/>
            <p:nvPr/>
          </p:nvSpPr>
          <p:spPr>
            <a:xfrm>
              <a:off x="6941122" y="3289786"/>
              <a:ext cx="3876675" cy="5753100"/>
            </a:xfrm>
            <a:custGeom>
              <a:avLst/>
              <a:gdLst/>
              <a:ahLst/>
              <a:cxnLst/>
              <a:rect l="l" t="t" r="r" b="b"/>
              <a:pathLst>
                <a:path w="3876675" h="5753100">
                  <a:moveTo>
                    <a:pt x="3390991" y="5752895"/>
                  </a:moveTo>
                  <a:lnTo>
                    <a:pt x="485683" y="5752895"/>
                  </a:lnTo>
                  <a:lnTo>
                    <a:pt x="437679" y="5750518"/>
                  </a:lnTo>
                  <a:lnTo>
                    <a:pt x="390488" y="5743475"/>
                  </a:lnTo>
                  <a:lnTo>
                    <a:pt x="344429" y="5731898"/>
                  </a:lnTo>
                  <a:lnTo>
                    <a:pt x="299820" y="5715919"/>
                  </a:lnTo>
                  <a:lnTo>
                    <a:pt x="256979" y="5695670"/>
                  </a:lnTo>
                  <a:lnTo>
                    <a:pt x="216225" y="5671282"/>
                  </a:lnTo>
                  <a:lnTo>
                    <a:pt x="177877" y="5642889"/>
                  </a:lnTo>
                  <a:lnTo>
                    <a:pt x="142253" y="5610620"/>
                  </a:lnTo>
                  <a:lnTo>
                    <a:pt x="109990" y="5574991"/>
                  </a:lnTo>
                  <a:lnTo>
                    <a:pt x="81600" y="5536636"/>
                  </a:lnTo>
                  <a:lnTo>
                    <a:pt x="57216" y="5495876"/>
                  </a:lnTo>
                  <a:lnTo>
                    <a:pt x="36970" y="5453029"/>
                  </a:lnTo>
                  <a:lnTo>
                    <a:pt x="20993" y="5408413"/>
                  </a:lnTo>
                  <a:lnTo>
                    <a:pt x="9418" y="5362347"/>
                  </a:lnTo>
                  <a:lnTo>
                    <a:pt x="2376" y="5315149"/>
                  </a:lnTo>
                  <a:lnTo>
                    <a:pt x="0" y="5267138"/>
                  </a:lnTo>
                  <a:lnTo>
                    <a:pt x="0" y="485757"/>
                  </a:lnTo>
                  <a:lnTo>
                    <a:pt x="2376" y="437746"/>
                  </a:lnTo>
                  <a:lnTo>
                    <a:pt x="9418" y="390548"/>
                  </a:lnTo>
                  <a:lnTo>
                    <a:pt x="20993" y="344482"/>
                  </a:lnTo>
                  <a:lnTo>
                    <a:pt x="36970" y="299866"/>
                  </a:lnTo>
                  <a:lnTo>
                    <a:pt x="57216" y="257019"/>
                  </a:lnTo>
                  <a:lnTo>
                    <a:pt x="81600" y="216259"/>
                  </a:lnTo>
                  <a:lnTo>
                    <a:pt x="109990" y="177904"/>
                  </a:lnTo>
                  <a:lnTo>
                    <a:pt x="142253" y="142275"/>
                  </a:lnTo>
                  <a:lnTo>
                    <a:pt x="177877" y="110006"/>
                  </a:lnTo>
                  <a:lnTo>
                    <a:pt x="216225" y="81613"/>
                  </a:lnTo>
                  <a:lnTo>
                    <a:pt x="256979" y="57225"/>
                  </a:lnTo>
                  <a:lnTo>
                    <a:pt x="299820" y="36976"/>
                  </a:lnTo>
                  <a:lnTo>
                    <a:pt x="344429" y="20996"/>
                  </a:lnTo>
                  <a:lnTo>
                    <a:pt x="390488" y="9419"/>
                  </a:lnTo>
                  <a:lnTo>
                    <a:pt x="437679" y="2376"/>
                  </a:lnTo>
                  <a:lnTo>
                    <a:pt x="485683" y="0"/>
                  </a:lnTo>
                  <a:lnTo>
                    <a:pt x="3390991" y="0"/>
                  </a:lnTo>
                  <a:lnTo>
                    <a:pt x="3438995" y="2376"/>
                  </a:lnTo>
                  <a:lnTo>
                    <a:pt x="3486186" y="9419"/>
                  </a:lnTo>
                  <a:lnTo>
                    <a:pt x="3532245" y="20996"/>
                  </a:lnTo>
                  <a:lnTo>
                    <a:pt x="3576854" y="36976"/>
                  </a:lnTo>
                  <a:lnTo>
                    <a:pt x="3619695" y="57225"/>
                  </a:lnTo>
                  <a:lnTo>
                    <a:pt x="3660449" y="81613"/>
                  </a:lnTo>
                  <a:lnTo>
                    <a:pt x="3698797" y="110006"/>
                  </a:lnTo>
                  <a:lnTo>
                    <a:pt x="3734421" y="142275"/>
                  </a:lnTo>
                  <a:lnTo>
                    <a:pt x="3766684" y="177904"/>
                  </a:lnTo>
                  <a:lnTo>
                    <a:pt x="3795074" y="216259"/>
                  </a:lnTo>
                  <a:lnTo>
                    <a:pt x="3819458" y="257019"/>
                  </a:lnTo>
                  <a:lnTo>
                    <a:pt x="3839704" y="299866"/>
                  </a:lnTo>
                  <a:lnTo>
                    <a:pt x="3855681" y="344482"/>
                  </a:lnTo>
                  <a:lnTo>
                    <a:pt x="3867256" y="390548"/>
                  </a:lnTo>
                  <a:lnTo>
                    <a:pt x="3874298" y="437746"/>
                  </a:lnTo>
                  <a:lnTo>
                    <a:pt x="3876675" y="485757"/>
                  </a:lnTo>
                  <a:lnTo>
                    <a:pt x="3876675" y="5267138"/>
                  </a:lnTo>
                  <a:lnTo>
                    <a:pt x="3874298" y="5315149"/>
                  </a:lnTo>
                  <a:lnTo>
                    <a:pt x="3867256" y="5362347"/>
                  </a:lnTo>
                  <a:lnTo>
                    <a:pt x="3855681" y="5408413"/>
                  </a:lnTo>
                  <a:lnTo>
                    <a:pt x="3839704" y="5453029"/>
                  </a:lnTo>
                  <a:lnTo>
                    <a:pt x="3819458" y="5495876"/>
                  </a:lnTo>
                  <a:lnTo>
                    <a:pt x="3795074" y="5536636"/>
                  </a:lnTo>
                  <a:lnTo>
                    <a:pt x="3766684" y="5574991"/>
                  </a:lnTo>
                  <a:lnTo>
                    <a:pt x="3734421" y="5610620"/>
                  </a:lnTo>
                  <a:lnTo>
                    <a:pt x="3698797" y="5642889"/>
                  </a:lnTo>
                  <a:lnTo>
                    <a:pt x="3660449" y="5671282"/>
                  </a:lnTo>
                  <a:lnTo>
                    <a:pt x="3619695" y="5695670"/>
                  </a:lnTo>
                  <a:lnTo>
                    <a:pt x="3576854" y="5715919"/>
                  </a:lnTo>
                  <a:lnTo>
                    <a:pt x="3532245" y="5731898"/>
                  </a:lnTo>
                  <a:lnTo>
                    <a:pt x="3486186" y="5743475"/>
                  </a:lnTo>
                  <a:lnTo>
                    <a:pt x="3438995" y="5750518"/>
                  </a:lnTo>
                  <a:lnTo>
                    <a:pt x="3390991" y="5752895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07420" y="3583111"/>
              <a:ext cx="944880" cy="876300"/>
            </a:xfrm>
            <a:custGeom>
              <a:avLst/>
              <a:gdLst/>
              <a:ahLst/>
              <a:cxnLst/>
              <a:rect l="l" t="t" r="r" b="b"/>
              <a:pathLst>
                <a:path w="944879" h="876300">
                  <a:moveTo>
                    <a:pt x="301248" y="876236"/>
                  </a:moveTo>
                  <a:lnTo>
                    <a:pt x="0" y="525741"/>
                  </a:lnTo>
                  <a:lnTo>
                    <a:pt x="256624" y="671156"/>
                  </a:lnTo>
                  <a:lnTo>
                    <a:pt x="290523" y="624201"/>
                  </a:lnTo>
                  <a:lnTo>
                    <a:pt x="324974" y="578255"/>
                  </a:lnTo>
                  <a:lnTo>
                    <a:pt x="359925" y="533367"/>
                  </a:lnTo>
                  <a:lnTo>
                    <a:pt x="395323" y="489588"/>
                  </a:lnTo>
                  <a:lnTo>
                    <a:pt x="431117" y="446967"/>
                  </a:lnTo>
                  <a:lnTo>
                    <a:pt x="467255" y="405555"/>
                  </a:lnTo>
                  <a:lnTo>
                    <a:pt x="503684" y="365402"/>
                  </a:lnTo>
                  <a:lnTo>
                    <a:pt x="540353" y="326558"/>
                  </a:lnTo>
                  <a:lnTo>
                    <a:pt x="577210" y="289073"/>
                  </a:lnTo>
                  <a:lnTo>
                    <a:pt x="614202" y="252997"/>
                  </a:lnTo>
                  <a:lnTo>
                    <a:pt x="651278" y="218381"/>
                  </a:lnTo>
                  <a:lnTo>
                    <a:pt x="688386" y="185274"/>
                  </a:lnTo>
                  <a:lnTo>
                    <a:pt x="725474" y="153726"/>
                  </a:lnTo>
                  <a:lnTo>
                    <a:pt x="762489" y="123789"/>
                  </a:lnTo>
                  <a:lnTo>
                    <a:pt x="799381" y="95511"/>
                  </a:lnTo>
                  <a:lnTo>
                    <a:pt x="836095" y="68943"/>
                  </a:lnTo>
                  <a:lnTo>
                    <a:pt x="872582" y="44135"/>
                  </a:lnTo>
                  <a:lnTo>
                    <a:pt x="908789" y="21137"/>
                  </a:lnTo>
                  <a:lnTo>
                    <a:pt x="944663" y="0"/>
                  </a:lnTo>
                  <a:lnTo>
                    <a:pt x="904178" y="37452"/>
                  </a:lnTo>
                  <a:lnTo>
                    <a:pt x="865062" y="75091"/>
                  </a:lnTo>
                  <a:lnTo>
                    <a:pt x="827272" y="112924"/>
                  </a:lnTo>
                  <a:lnTo>
                    <a:pt x="790762" y="150954"/>
                  </a:lnTo>
                  <a:lnTo>
                    <a:pt x="755487" y="189190"/>
                  </a:lnTo>
                  <a:lnTo>
                    <a:pt x="721401" y="227636"/>
                  </a:lnTo>
                  <a:lnTo>
                    <a:pt x="688462" y="266298"/>
                  </a:lnTo>
                  <a:lnTo>
                    <a:pt x="656622" y="305183"/>
                  </a:lnTo>
                  <a:lnTo>
                    <a:pt x="625838" y="344296"/>
                  </a:lnTo>
                  <a:lnTo>
                    <a:pt x="596065" y="383643"/>
                  </a:lnTo>
                  <a:lnTo>
                    <a:pt x="567257" y="423230"/>
                  </a:lnTo>
                  <a:lnTo>
                    <a:pt x="539369" y="463064"/>
                  </a:lnTo>
                  <a:lnTo>
                    <a:pt x="512357" y="503149"/>
                  </a:lnTo>
                  <a:lnTo>
                    <a:pt x="486177" y="543492"/>
                  </a:lnTo>
                  <a:lnTo>
                    <a:pt x="460782" y="584100"/>
                  </a:lnTo>
                  <a:lnTo>
                    <a:pt x="436128" y="624976"/>
                  </a:lnTo>
                  <a:lnTo>
                    <a:pt x="412170" y="666129"/>
                  </a:lnTo>
                  <a:lnTo>
                    <a:pt x="388863" y="707563"/>
                  </a:lnTo>
                  <a:lnTo>
                    <a:pt x="366162" y="749285"/>
                  </a:lnTo>
                  <a:lnTo>
                    <a:pt x="344023" y="791301"/>
                  </a:lnTo>
                  <a:lnTo>
                    <a:pt x="322400" y="833615"/>
                  </a:lnTo>
                  <a:lnTo>
                    <a:pt x="301248" y="876236"/>
                  </a:lnTo>
                  <a:close/>
                </a:path>
              </a:pathLst>
            </a:custGeom>
            <a:solidFill>
              <a:srgbClr val="129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07420" y="3583111"/>
              <a:ext cx="944880" cy="876300"/>
            </a:xfrm>
            <a:custGeom>
              <a:avLst/>
              <a:gdLst/>
              <a:ahLst/>
              <a:cxnLst/>
              <a:rect l="l" t="t" r="r" b="b"/>
              <a:pathLst>
                <a:path w="944879" h="876300">
                  <a:moveTo>
                    <a:pt x="0" y="525741"/>
                  </a:moveTo>
                  <a:lnTo>
                    <a:pt x="301248" y="876236"/>
                  </a:lnTo>
                  <a:lnTo>
                    <a:pt x="322400" y="833615"/>
                  </a:lnTo>
                  <a:lnTo>
                    <a:pt x="344023" y="791301"/>
                  </a:lnTo>
                  <a:lnTo>
                    <a:pt x="366162" y="749285"/>
                  </a:lnTo>
                  <a:lnTo>
                    <a:pt x="388863" y="707563"/>
                  </a:lnTo>
                  <a:lnTo>
                    <a:pt x="412170" y="666129"/>
                  </a:lnTo>
                  <a:lnTo>
                    <a:pt x="436128" y="624976"/>
                  </a:lnTo>
                  <a:lnTo>
                    <a:pt x="460782" y="584100"/>
                  </a:lnTo>
                  <a:lnTo>
                    <a:pt x="486177" y="543492"/>
                  </a:lnTo>
                  <a:lnTo>
                    <a:pt x="512357" y="503149"/>
                  </a:lnTo>
                  <a:lnTo>
                    <a:pt x="539369" y="463064"/>
                  </a:lnTo>
                  <a:lnTo>
                    <a:pt x="567257" y="423230"/>
                  </a:lnTo>
                  <a:lnTo>
                    <a:pt x="596065" y="383643"/>
                  </a:lnTo>
                  <a:lnTo>
                    <a:pt x="625838" y="344296"/>
                  </a:lnTo>
                  <a:lnTo>
                    <a:pt x="656622" y="305183"/>
                  </a:lnTo>
                  <a:lnTo>
                    <a:pt x="688462" y="266298"/>
                  </a:lnTo>
                  <a:lnTo>
                    <a:pt x="721401" y="227636"/>
                  </a:lnTo>
                  <a:lnTo>
                    <a:pt x="755487" y="189190"/>
                  </a:lnTo>
                  <a:lnTo>
                    <a:pt x="790762" y="150954"/>
                  </a:lnTo>
                  <a:lnTo>
                    <a:pt x="827272" y="112924"/>
                  </a:lnTo>
                  <a:lnTo>
                    <a:pt x="865062" y="75091"/>
                  </a:lnTo>
                  <a:lnTo>
                    <a:pt x="904178" y="37452"/>
                  </a:lnTo>
                  <a:lnTo>
                    <a:pt x="944663" y="0"/>
                  </a:lnTo>
                  <a:lnTo>
                    <a:pt x="908789" y="21137"/>
                  </a:lnTo>
                  <a:lnTo>
                    <a:pt x="872582" y="44135"/>
                  </a:lnTo>
                  <a:lnTo>
                    <a:pt x="836095" y="68943"/>
                  </a:lnTo>
                  <a:lnTo>
                    <a:pt x="799381" y="95511"/>
                  </a:lnTo>
                  <a:lnTo>
                    <a:pt x="762489" y="123789"/>
                  </a:lnTo>
                  <a:lnTo>
                    <a:pt x="725474" y="153726"/>
                  </a:lnTo>
                  <a:lnTo>
                    <a:pt x="688386" y="185274"/>
                  </a:lnTo>
                  <a:lnTo>
                    <a:pt x="651278" y="218381"/>
                  </a:lnTo>
                  <a:lnTo>
                    <a:pt x="614202" y="252997"/>
                  </a:lnTo>
                  <a:lnTo>
                    <a:pt x="577210" y="289073"/>
                  </a:lnTo>
                  <a:lnTo>
                    <a:pt x="540353" y="326558"/>
                  </a:lnTo>
                  <a:lnTo>
                    <a:pt x="503684" y="365402"/>
                  </a:lnTo>
                  <a:lnTo>
                    <a:pt x="467255" y="405555"/>
                  </a:lnTo>
                  <a:lnTo>
                    <a:pt x="431117" y="446967"/>
                  </a:lnTo>
                  <a:lnTo>
                    <a:pt x="395323" y="489588"/>
                  </a:lnTo>
                  <a:lnTo>
                    <a:pt x="359925" y="533367"/>
                  </a:lnTo>
                  <a:lnTo>
                    <a:pt x="324974" y="578255"/>
                  </a:lnTo>
                  <a:lnTo>
                    <a:pt x="290523" y="624201"/>
                  </a:lnTo>
                  <a:lnTo>
                    <a:pt x="256624" y="671156"/>
                  </a:lnTo>
                  <a:lnTo>
                    <a:pt x="0" y="525741"/>
                  </a:lnTo>
                  <a:close/>
                </a:path>
              </a:pathLst>
            </a:custGeom>
            <a:ln w="20855">
              <a:solidFill>
                <a:srgbClr val="007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422" y="5267958"/>
              <a:ext cx="95250" cy="95249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987531" y="277047"/>
            <a:ext cx="11919585" cy="235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9190"/>
              </a:lnSpc>
              <a:spcBef>
                <a:spcPts val="100"/>
              </a:spcBef>
            </a:pPr>
            <a:r>
              <a:rPr b="0" spc="155" dirty="0">
                <a:latin typeface="Trebuchet MS"/>
                <a:cs typeface="Trebuchet MS"/>
              </a:rPr>
              <a:t>Approach</a:t>
            </a:r>
            <a:r>
              <a:rPr b="0" spc="-450" dirty="0">
                <a:latin typeface="Trebuchet MS"/>
                <a:cs typeface="Trebuchet MS"/>
              </a:rPr>
              <a:t> </a:t>
            </a:r>
            <a:r>
              <a:rPr b="0" spc="-570" dirty="0">
                <a:latin typeface="Trebuchet MS"/>
                <a:cs typeface="Trebuchet MS"/>
              </a:rPr>
              <a:t>3:</a:t>
            </a:r>
          </a:p>
          <a:p>
            <a:pPr marL="12700">
              <a:lnSpc>
                <a:spcPts val="9190"/>
              </a:lnSpc>
            </a:pPr>
            <a:r>
              <a:rPr b="0" spc="250" dirty="0">
                <a:latin typeface="Trebuchet MS"/>
                <a:cs typeface="Trebuchet MS"/>
              </a:rPr>
              <a:t>Random</a:t>
            </a:r>
            <a:r>
              <a:rPr b="0" spc="-434" dirty="0">
                <a:latin typeface="Trebuchet MS"/>
                <a:cs typeface="Trebuchet MS"/>
              </a:rPr>
              <a:t> </a:t>
            </a:r>
            <a:r>
              <a:rPr b="0" spc="85" dirty="0">
                <a:latin typeface="Trebuchet MS"/>
                <a:cs typeface="Trebuchet MS"/>
              </a:rPr>
              <a:t>Forest</a:t>
            </a:r>
            <a:r>
              <a:rPr b="0" spc="-430" dirty="0">
                <a:latin typeface="Trebuchet MS"/>
                <a:cs typeface="Trebuchet MS"/>
              </a:rPr>
              <a:t> </a:t>
            </a:r>
            <a:r>
              <a:rPr b="0" spc="235" dirty="0">
                <a:latin typeface="Trebuchet MS"/>
                <a:cs typeface="Trebuchet MS"/>
              </a:rPr>
              <a:t>Regressor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71395" y="4852194"/>
            <a:ext cx="259270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100" dirty="0">
                <a:latin typeface="Verdana"/>
                <a:cs typeface="Verdana"/>
              </a:rPr>
              <a:t>P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175" dirty="0">
                <a:latin typeface="Verdana"/>
                <a:cs typeface="Verdana"/>
              </a:rPr>
              <a:t>-</a:t>
            </a:r>
            <a:r>
              <a:rPr sz="2200" spc="100" dirty="0">
                <a:latin typeface="Verdana"/>
                <a:cs typeface="Verdana"/>
              </a:rPr>
              <a:t>P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60" dirty="0">
                <a:latin typeface="Verdana"/>
                <a:cs typeface="Verdana"/>
              </a:rPr>
              <a:t>ss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160" dirty="0">
                <a:latin typeface="Verdana"/>
                <a:cs typeface="Verdana"/>
              </a:rPr>
              <a:t>g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70" dirty="0">
                <a:latin typeface="Verdana"/>
                <a:cs typeface="Verdana"/>
              </a:rPr>
              <a:t>f  </a:t>
            </a:r>
            <a:r>
              <a:rPr sz="2200" spc="-80" dirty="0">
                <a:latin typeface="Verdana"/>
                <a:cs typeface="Verdana"/>
              </a:rPr>
              <a:t>T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160" dirty="0">
                <a:latin typeface="Verdana"/>
                <a:cs typeface="Verdana"/>
              </a:rPr>
              <a:t>g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7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55" dirty="0">
                <a:latin typeface="Verdana"/>
                <a:cs typeface="Verdana"/>
              </a:rPr>
              <a:t>es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65" dirty="0">
                <a:latin typeface="Verdana"/>
                <a:cs typeface="Verdana"/>
              </a:rPr>
              <a:t>f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25" dirty="0">
                <a:latin typeface="Verdana"/>
                <a:cs typeface="Verdana"/>
              </a:rPr>
              <a:t>r  </a:t>
            </a:r>
            <a:r>
              <a:rPr sz="2200" spc="-60" dirty="0">
                <a:latin typeface="Verdana"/>
                <a:cs typeface="Verdana"/>
              </a:rPr>
              <a:t>testing.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71395" y="6414294"/>
            <a:ext cx="284861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100" dirty="0">
                <a:latin typeface="Verdana"/>
                <a:cs typeface="Verdana"/>
              </a:rPr>
              <a:t>P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35" dirty="0">
                <a:latin typeface="Verdana"/>
                <a:cs typeface="Verdana"/>
              </a:rPr>
              <a:t>d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35" dirty="0">
                <a:latin typeface="Verdana"/>
                <a:cs typeface="Verdana"/>
              </a:rPr>
              <a:t>e  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204" dirty="0">
                <a:latin typeface="Verdana"/>
                <a:cs typeface="Verdana"/>
              </a:rPr>
              <a:t>x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40" dirty="0">
                <a:latin typeface="Verdana"/>
                <a:cs typeface="Verdana"/>
              </a:rPr>
              <a:t>s  </a:t>
            </a:r>
            <a:r>
              <a:rPr sz="2200" spc="-55" dirty="0">
                <a:latin typeface="Verdana"/>
                <a:cs typeface="Verdana"/>
              </a:rPr>
              <a:t>v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00" dirty="0">
                <a:latin typeface="Verdana"/>
                <a:cs typeface="Verdana"/>
              </a:rPr>
              <a:t>a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85" dirty="0">
                <a:latin typeface="Verdana"/>
                <a:cs typeface="Verdana"/>
              </a:rPr>
              <a:t>R</a:t>
            </a:r>
            <a:r>
              <a:rPr sz="2200" spc="-25" dirty="0">
                <a:latin typeface="Verdana"/>
                <a:cs typeface="Verdana"/>
              </a:rPr>
              <a:t>F</a:t>
            </a:r>
            <a:r>
              <a:rPr sz="2200" spc="-85" dirty="0">
                <a:latin typeface="Verdana"/>
                <a:cs typeface="Verdana"/>
              </a:rPr>
              <a:t>R</a:t>
            </a:r>
            <a:r>
              <a:rPr sz="2200" spc="-225" dirty="0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55557" y="5063482"/>
            <a:ext cx="271589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60" dirty="0">
                <a:latin typeface="Verdana"/>
                <a:cs typeface="Verdana"/>
              </a:rPr>
              <a:t>ss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0" dirty="0">
                <a:latin typeface="Verdana"/>
                <a:cs typeface="Verdana"/>
              </a:rPr>
              <a:t>n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b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200" dirty="0">
                <a:latin typeface="Verdana"/>
                <a:cs typeface="Verdana"/>
              </a:rPr>
              <a:t>k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in  </a:t>
            </a:r>
            <a:r>
              <a:rPr sz="2200" spc="-60" dirty="0">
                <a:latin typeface="Verdana"/>
                <a:cs typeface="Verdana"/>
              </a:rPr>
              <a:t>s</a:t>
            </a:r>
            <a:r>
              <a:rPr sz="2200" spc="-35" dirty="0">
                <a:latin typeface="Verdana"/>
                <a:cs typeface="Verdana"/>
              </a:rPr>
              <a:t>h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70" dirty="0">
                <a:latin typeface="Verdana"/>
                <a:cs typeface="Verdana"/>
              </a:rPr>
              <a:t>f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50" dirty="0">
                <a:latin typeface="Verdana"/>
                <a:cs typeface="Verdana"/>
              </a:rPr>
              <a:t>e</a:t>
            </a:r>
            <a:endParaRPr sz="22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412421" y="6439533"/>
            <a:ext cx="95250" cy="876300"/>
            <a:chOff x="7412421" y="6439533"/>
            <a:chExt cx="95250" cy="87630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421" y="6439533"/>
              <a:ext cx="95250" cy="9524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421" y="7220583"/>
              <a:ext cx="95250" cy="9524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655557" y="6290340"/>
            <a:ext cx="2413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5" dirty="0">
                <a:latin typeface="Verdana"/>
                <a:cs typeface="Verdana"/>
              </a:rPr>
              <a:t>h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55" dirty="0">
                <a:latin typeface="Verdana"/>
                <a:cs typeface="Verdana"/>
              </a:rPr>
              <a:t>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75" dirty="0">
                <a:latin typeface="Verdana"/>
                <a:cs typeface="Verdana"/>
              </a:rPr>
              <a:t>w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55" dirty="0">
                <a:latin typeface="Verdana"/>
                <a:cs typeface="Verdana"/>
              </a:rPr>
              <a:t>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55" dirty="0">
                <a:latin typeface="Verdana"/>
                <a:cs typeface="Verdana"/>
              </a:rPr>
              <a:t>v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50" dirty="0">
                <a:latin typeface="Verdana"/>
                <a:cs typeface="Verdana"/>
              </a:rPr>
              <a:t>e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55557" y="7016107"/>
            <a:ext cx="271716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35" dirty="0">
                <a:latin typeface="Verdana"/>
                <a:cs typeface="Verdana"/>
              </a:rPr>
              <a:t>d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30" dirty="0">
                <a:latin typeface="Verdana"/>
                <a:cs typeface="Verdana"/>
              </a:rPr>
              <a:t>n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70" dirty="0">
                <a:latin typeface="Verdana"/>
                <a:cs typeface="Verdana"/>
              </a:rPr>
              <a:t>cc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-40" dirty="0">
                <a:latin typeface="Verdana"/>
                <a:cs typeface="Verdana"/>
              </a:rPr>
              <a:t>y  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p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35" dirty="0">
                <a:latin typeface="Verdana"/>
                <a:cs typeface="Verdana"/>
              </a:rPr>
              <a:t>t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77072" y="5432687"/>
            <a:ext cx="95250" cy="9524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3820207" y="5228211"/>
            <a:ext cx="218630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35" dirty="0">
                <a:latin typeface="Verdana"/>
                <a:cs typeface="Verdana"/>
              </a:rPr>
              <a:t>q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30" dirty="0">
                <a:latin typeface="Verdana"/>
                <a:cs typeface="Verdana"/>
              </a:rPr>
              <a:t>r</a:t>
            </a:r>
            <a:r>
              <a:rPr sz="2200" spc="-55" dirty="0">
                <a:latin typeface="Verdana"/>
                <a:cs typeface="Verdana"/>
              </a:rPr>
              <a:t>es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0" dirty="0">
                <a:latin typeface="Verdana"/>
                <a:cs typeface="Verdana"/>
              </a:rPr>
              <a:t>t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35" dirty="0">
                <a:latin typeface="Verdana"/>
                <a:cs typeface="Verdana"/>
              </a:rPr>
              <a:t>b</a:t>
            </a:r>
            <a:r>
              <a:rPr sz="2200" spc="-55" dirty="0">
                <a:latin typeface="Verdana"/>
                <a:cs typeface="Verdana"/>
              </a:rPr>
              <a:t>u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25" dirty="0">
                <a:latin typeface="Verdana"/>
                <a:cs typeface="Verdana"/>
              </a:rPr>
              <a:t>r  </a:t>
            </a:r>
            <a:r>
              <a:rPr sz="2200" spc="-35" dirty="0">
                <a:latin typeface="Verdana"/>
                <a:cs typeface="Verdana"/>
              </a:rPr>
              <a:t>data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77072" y="6604262"/>
            <a:ext cx="95250" cy="9524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3820207" y="6399786"/>
            <a:ext cx="252603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70" dirty="0">
                <a:latin typeface="Verdana"/>
                <a:cs typeface="Verdana"/>
              </a:rPr>
              <a:t>c</a:t>
            </a:r>
            <a:r>
              <a:rPr sz="2200" spc="40" dirty="0">
                <a:latin typeface="Verdana"/>
                <a:cs typeface="Verdana"/>
              </a:rPr>
              <a:t>l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40" dirty="0">
                <a:latin typeface="Verdana"/>
                <a:cs typeface="Verdana"/>
              </a:rPr>
              <a:t>d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55" dirty="0">
                <a:latin typeface="Verdana"/>
                <a:cs typeface="Verdana"/>
              </a:rPr>
              <a:t>e</a:t>
            </a:r>
            <a:r>
              <a:rPr sz="2200" spc="-40" dirty="0">
                <a:latin typeface="Verdana"/>
                <a:cs typeface="Verdana"/>
              </a:rPr>
              <a:t>s  </a:t>
            </a:r>
            <a:r>
              <a:rPr sz="2200" spc="-130" dirty="0">
                <a:latin typeface="Verdana"/>
                <a:cs typeface="Verdana"/>
              </a:rPr>
              <a:t>m</a:t>
            </a:r>
            <a:r>
              <a:rPr sz="2200" spc="-105" dirty="0">
                <a:latin typeface="Verdana"/>
                <a:cs typeface="Verdana"/>
              </a:rPr>
              <a:t>a</a:t>
            </a:r>
            <a:r>
              <a:rPr sz="2200" spc="-55" dirty="0">
                <a:latin typeface="Verdana"/>
                <a:cs typeface="Verdana"/>
              </a:rPr>
              <a:t>y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n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35" dirty="0">
                <a:latin typeface="Verdana"/>
                <a:cs typeface="Verdana"/>
              </a:rPr>
              <a:t>t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35" dirty="0">
                <a:latin typeface="Verdana"/>
                <a:cs typeface="Verdana"/>
              </a:rPr>
              <a:t>b</a:t>
            </a:r>
            <a:r>
              <a:rPr sz="2200" spc="-50" dirty="0">
                <a:latin typeface="Verdana"/>
                <a:cs typeface="Verdana"/>
              </a:rPr>
              <a:t>e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15" dirty="0">
                <a:latin typeface="Verdana"/>
                <a:cs typeface="Verdana"/>
              </a:rPr>
              <a:t>o</a:t>
            </a:r>
            <a:r>
              <a:rPr sz="2200" spc="70" dirty="0">
                <a:latin typeface="Verdana"/>
                <a:cs typeface="Verdana"/>
              </a:rPr>
              <a:t>f</a:t>
            </a:r>
            <a:r>
              <a:rPr sz="2200" spc="-235" dirty="0">
                <a:latin typeface="Verdana"/>
                <a:cs typeface="Verdana"/>
              </a:rPr>
              <a:t> </a:t>
            </a:r>
            <a:r>
              <a:rPr sz="2200" spc="-35" dirty="0">
                <a:latin typeface="Verdana"/>
                <a:cs typeface="Verdana"/>
              </a:rPr>
              <a:t>h</a:t>
            </a:r>
            <a:r>
              <a:rPr sz="2200" spc="-20" dirty="0">
                <a:latin typeface="Verdana"/>
                <a:cs typeface="Verdana"/>
              </a:rPr>
              <a:t>i</a:t>
            </a:r>
            <a:r>
              <a:rPr sz="2200" spc="-165" dirty="0">
                <a:latin typeface="Verdana"/>
                <a:cs typeface="Verdana"/>
              </a:rPr>
              <a:t>g</a:t>
            </a:r>
            <a:r>
              <a:rPr sz="2200" spc="-20" dirty="0">
                <a:latin typeface="Verdana"/>
                <a:cs typeface="Verdana"/>
              </a:rPr>
              <a:t>h  quality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423</Words>
  <Application>Microsoft Office PowerPoint</Application>
  <PresentationFormat>Custom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Lucida Sans Unicode</vt:lpstr>
      <vt:lpstr>Tahoma</vt:lpstr>
      <vt:lpstr>Trebuchet MS</vt:lpstr>
      <vt:lpstr>Verdana</vt:lpstr>
      <vt:lpstr>Office Theme</vt:lpstr>
      <vt:lpstr>IMAGE DENOISING  SYSTEM</vt:lpstr>
      <vt:lpstr>Problem Statement</vt:lpstr>
      <vt:lpstr>PowerPoint Presentation</vt:lpstr>
      <vt:lpstr>Main objectives</vt:lpstr>
      <vt:lpstr>Possible Solutions</vt:lpstr>
      <vt:lpstr>Approach 1: Pytesseract</vt:lpstr>
      <vt:lpstr>Approach - 1: Pytesseract</vt:lpstr>
      <vt:lpstr>Approach 2: Auto Encoders</vt:lpstr>
      <vt:lpstr>Approach 3: Random Forest Regressor</vt:lpstr>
      <vt:lpstr>Machine Learning  Results</vt:lpstr>
      <vt:lpstr>Auto Encoder Results</vt:lpstr>
      <vt:lpstr>Auto Encoder Results</vt:lpstr>
      <vt:lpstr>Random Forest Model Results</vt:lpstr>
      <vt:lpstr>Random Forest Model Results</vt:lpstr>
      <vt:lpstr>Conclusion</vt:lpstr>
      <vt:lpstr>Thank You 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out the Problem and Fix it</dc:title>
  <dc:creator>Aena Usman</dc:creator>
  <cp:keywords>DAFNtwoenS0,BAFM-KJEli8</cp:keywords>
  <cp:lastModifiedBy>aspirex99</cp:lastModifiedBy>
  <cp:revision>1</cp:revision>
  <dcterms:created xsi:type="dcterms:W3CDTF">2022-10-12T20:36:13Z</dcterms:created>
  <dcterms:modified xsi:type="dcterms:W3CDTF">2022-10-12T20:39:28Z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Canva</vt:lpwstr>
  </property>
  <property fmtid="{D5CDD505-2E9C-101B-9397-08002B2CF9AE}" pid="4" name="LastSaved">
    <vt:filetime>2022-10-12T00:00:00Z</vt:filetime>
  </property>
</Properties>
</file>